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74"/>
  </p:notesMasterIdLst>
  <p:sldIdLst>
    <p:sldId id="256" r:id="rId5"/>
    <p:sldId id="258" r:id="rId6"/>
    <p:sldId id="261" r:id="rId7"/>
    <p:sldId id="280" r:id="rId8"/>
    <p:sldId id="488" r:id="rId9"/>
    <p:sldId id="329" r:id="rId10"/>
    <p:sldId id="330" r:id="rId11"/>
    <p:sldId id="487" r:id="rId12"/>
    <p:sldId id="263" r:id="rId13"/>
    <p:sldId id="268" r:id="rId14"/>
    <p:sldId id="281" r:id="rId15"/>
    <p:sldId id="282" r:id="rId16"/>
    <p:sldId id="283" r:id="rId17"/>
    <p:sldId id="285" r:id="rId18"/>
    <p:sldId id="286" r:id="rId19"/>
    <p:sldId id="287" r:id="rId20"/>
    <p:sldId id="288" r:id="rId21"/>
    <p:sldId id="284" r:id="rId22"/>
    <p:sldId id="290" r:id="rId23"/>
    <p:sldId id="289" r:id="rId24"/>
    <p:sldId id="291" r:id="rId25"/>
    <p:sldId id="292" r:id="rId26"/>
    <p:sldId id="293" r:id="rId27"/>
    <p:sldId id="294" r:id="rId28"/>
    <p:sldId id="295" r:id="rId29"/>
    <p:sldId id="296" r:id="rId30"/>
    <p:sldId id="297" r:id="rId31"/>
    <p:sldId id="298" r:id="rId32"/>
    <p:sldId id="299" r:id="rId33"/>
    <p:sldId id="300" r:id="rId34"/>
    <p:sldId id="301" r:id="rId35"/>
    <p:sldId id="302" r:id="rId36"/>
    <p:sldId id="304" r:id="rId37"/>
    <p:sldId id="305" r:id="rId38"/>
    <p:sldId id="306" r:id="rId39"/>
    <p:sldId id="307" r:id="rId40"/>
    <p:sldId id="308" r:id="rId41"/>
    <p:sldId id="309" r:id="rId42"/>
    <p:sldId id="310" r:id="rId43"/>
    <p:sldId id="311" r:id="rId44"/>
    <p:sldId id="312" r:id="rId45"/>
    <p:sldId id="313" r:id="rId46"/>
    <p:sldId id="314" r:id="rId47"/>
    <p:sldId id="315" r:id="rId48"/>
    <p:sldId id="316" r:id="rId49"/>
    <p:sldId id="317" r:id="rId50"/>
    <p:sldId id="318" r:id="rId51"/>
    <p:sldId id="319" r:id="rId52"/>
    <p:sldId id="320" r:id="rId53"/>
    <p:sldId id="322" r:id="rId54"/>
    <p:sldId id="321" r:id="rId55"/>
    <p:sldId id="323" r:id="rId56"/>
    <p:sldId id="324" r:id="rId57"/>
    <p:sldId id="325" r:id="rId58"/>
    <p:sldId id="326" r:id="rId59"/>
    <p:sldId id="327" r:id="rId60"/>
    <p:sldId id="328" r:id="rId61"/>
    <p:sldId id="489" r:id="rId62"/>
    <p:sldId id="490" r:id="rId63"/>
    <p:sldId id="494" r:id="rId64"/>
    <p:sldId id="491" r:id="rId65"/>
    <p:sldId id="492" r:id="rId66"/>
    <p:sldId id="500" r:id="rId67"/>
    <p:sldId id="493" r:id="rId68"/>
    <p:sldId id="495" r:id="rId69"/>
    <p:sldId id="497" r:id="rId70"/>
    <p:sldId id="496" r:id="rId71"/>
    <p:sldId id="498" r:id="rId72"/>
    <p:sldId id="499" r:id="rId73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1F3E"/>
    <a:srgbClr val="04385F"/>
    <a:srgbClr val="7C91A5"/>
    <a:srgbClr val="FC5C1F"/>
    <a:srgbClr val="74C5B6"/>
    <a:srgbClr val="A3CC4B"/>
    <a:srgbClr val="11836B"/>
    <a:srgbClr val="FD982B"/>
    <a:srgbClr val="1AA1D6"/>
    <a:srgbClr val="0115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AA6A43-2FD6-724F-9A6E-F07CF63FA552}" v="293" dt="2020-01-06T16:29:16.8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200"/>
    <p:restoredTop sz="91293"/>
  </p:normalViewPr>
  <p:slideViewPr>
    <p:cSldViewPr snapToGrid="0" snapToObjects="1">
      <p:cViewPr varScale="1">
        <p:scale>
          <a:sx n="149" d="100"/>
          <a:sy n="149" d="100"/>
        </p:scale>
        <p:origin x="120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notesMaster" Target="notesMasters/notesMaster1.xml"/><Relationship Id="rId79" Type="http://schemas.microsoft.com/office/2016/11/relationships/changesInfo" Target="changesInfos/changesInfo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c Richardson" userId="df181a34-d7b9-4b2a-8b63-167ea896d82c" providerId="ADAL" clId="{68AA6A43-2FD6-724F-9A6E-F07CF63FA552}"/>
    <pc:docChg chg="undo custSel addSld delSld modSld sldOrd modMainMaster">
      <pc:chgData name="Eric Richardson" userId="df181a34-d7b9-4b2a-8b63-167ea896d82c" providerId="ADAL" clId="{68AA6A43-2FD6-724F-9A6E-F07CF63FA552}" dt="2020-01-06T16:29:16.866" v="5857"/>
      <pc:docMkLst>
        <pc:docMk/>
      </pc:docMkLst>
      <pc:sldChg chg="addSp">
        <pc:chgData name="Eric Richardson" userId="df181a34-d7b9-4b2a-8b63-167ea896d82c" providerId="ADAL" clId="{68AA6A43-2FD6-724F-9A6E-F07CF63FA552}" dt="2020-01-05T23:04:03.448" v="3745"/>
        <pc:sldMkLst>
          <pc:docMk/>
          <pc:sldMk cId="147065725" sldId="256"/>
        </pc:sldMkLst>
        <pc:spChg chg="add">
          <ac:chgData name="Eric Richardson" userId="df181a34-d7b9-4b2a-8b63-167ea896d82c" providerId="ADAL" clId="{68AA6A43-2FD6-724F-9A6E-F07CF63FA552}" dt="2020-01-05T23:04:03.448" v="3745"/>
          <ac:spMkLst>
            <pc:docMk/>
            <pc:sldMk cId="147065725" sldId="256"/>
            <ac:spMk id="4" creationId="{E21BBB29-D9AD-B547-A33C-1B63613F5085}"/>
          </ac:spMkLst>
        </pc:spChg>
      </pc:sldChg>
      <pc:sldChg chg="addSp delSp modSp">
        <pc:chgData name="Eric Richardson" userId="df181a34-d7b9-4b2a-8b63-167ea896d82c" providerId="ADAL" clId="{68AA6A43-2FD6-724F-9A6E-F07CF63FA552}" dt="2020-01-05T22:56:24.083" v="3671"/>
        <pc:sldMkLst>
          <pc:docMk/>
          <pc:sldMk cId="1405480545" sldId="258"/>
        </pc:sldMkLst>
        <pc:spChg chg="add del mod">
          <ac:chgData name="Eric Richardson" userId="df181a34-d7b9-4b2a-8b63-167ea896d82c" providerId="ADAL" clId="{68AA6A43-2FD6-724F-9A6E-F07CF63FA552}" dt="2020-01-05T22:54:33.354" v="3658"/>
          <ac:spMkLst>
            <pc:docMk/>
            <pc:sldMk cId="1405480545" sldId="258"/>
            <ac:spMk id="3" creationId="{87F1A4C4-D81E-9D4B-9F01-A98320D0B5CF}"/>
          </ac:spMkLst>
        </pc:spChg>
        <pc:spChg chg="mod">
          <ac:chgData name="Eric Richardson" userId="df181a34-d7b9-4b2a-8b63-167ea896d82c" providerId="ADAL" clId="{68AA6A43-2FD6-724F-9A6E-F07CF63FA552}" dt="2020-01-05T22:55:50.289" v="3665" actId="20577"/>
          <ac:spMkLst>
            <pc:docMk/>
            <pc:sldMk cId="1405480545" sldId="258"/>
            <ac:spMk id="4" creationId="{124D0031-175E-6446-AFD3-FFD17F48C1C0}"/>
          </ac:spMkLst>
        </pc:spChg>
        <pc:spChg chg="add del mod">
          <ac:chgData name="Eric Richardson" userId="df181a34-d7b9-4b2a-8b63-167ea896d82c" providerId="ADAL" clId="{68AA6A43-2FD6-724F-9A6E-F07CF63FA552}" dt="2020-01-05T22:54:33.354" v="3658"/>
          <ac:spMkLst>
            <pc:docMk/>
            <pc:sldMk cId="1405480545" sldId="258"/>
            <ac:spMk id="5" creationId="{FE33F10E-50CE-8747-88CC-5CACDC30EED9}"/>
          </ac:spMkLst>
        </pc:spChg>
        <pc:spChg chg="add del mod">
          <ac:chgData name="Eric Richardson" userId="df181a34-d7b9-4b2a-8b63-167ea896d82c" providerId="ADAL" clId="{68AA6A43-2FD6-724F-9A6E-F07CF63FA552}" dt="2020-01-05T22:54:33.354" v="3658"/>
          <ac:spMkLst>
            <pc:docMk/>
            <pc:sldMk cId="1405480545" sldId="258"/>
            <ac:spMk id="7" creationId="{88CEF080-9DA7-6348-9013-8919C9DECCDB}"/>
          </ac:spMkLst>
        </pc:spChg>
        <pc:spChg chg="add del mod">
          <ac:chgData name="Eric Richardson" userId="df181a34-d7b9-4b2a-8b63-167ea896d82c" providerId="ADAL" clId="{68AA6A43-2FD6-724F-9A6E-F07CF63FA552}" dt="2020-01-05T22:54:36.966" v="3659"/>
          <ac:spMkLst>
            <pc:docMk/>
            <pc:sldMk cId="1405480545" sldId="258"/>
            <ac:spMk id="8" creationId="{81B5BFC5-52FC-7548-BB8A-7CBB332CCF43}"/>
          </ac:spMkLst>
        </pc:spChg>
        <pc:spChg chg="add del mod">
          <ac:chgData name="Eric Richardson" userId="df181a34-d7b9-4b2a-8b63-167ea896d82c" providerId="ADAL" clId="{68AA6A43-2FD6-724F-9A6E-F07CF63FA552}" dt="2020-01-05T22:54:36.966" v="3659"/>
          <ac:spMkLst>
            <pc:docMk/>
            <pc:sldMk cId="1405480545" sldId="258"/>
            <ac:spMk id="9" creationId="{15C19447-BB85-E94C-A681-C02F52285459}"/>
          </ac:spMkLst>
        </pc:spChg>
        <pc:spChg chg="add del mod">
          <ac:chgData name="Eric Richardson" userId="df181a34-d7b9-4b2a-8b63-167ea896d82c" providerId="ADAL" clId="{68AA6A43-2FD6-724F-9A6E-F07CF63FA552}" dt="2020-01-05T22:54:36.966" v="3659"/>
          <ac:spMkLst>
            <pc:docMk/>
            <pc:sldMk cId="1405480545" sldId="258"/>
            <ac:spMk id="11" creationId="{25B7B9EC-A3E2-924D-AFF4-98806185F412}"/>
          </ac:spMkLst>
        </pc:spChg>
        <pc:spChg chg="add">
          <ac:chgData name="Eric Richardson" userId="df181a34-d7b9-4b2a-8b63-167ea896d82c" providerId="ADAL" clId="{68AA6A43-2FD6-724F-9A6E-F07CF63FA552}" dt="2020-01-05T22:56:24.083" v="3671"/>
          <ac:spMkLst>
            <pc:docMk/>
            <pc:sldMk cId="1405480545" sldId="258"/>
            <ac:spMk id="12" creationId="{E5ED4AC1-A7CE-A743-BE74-82A5F14A787A}"/>
          </ac:spMkLst>
        </pc:spChg>
      </pc:sldChg>
      <pc:sldChg chg="modSp">
        <pc:chgData name="Eric Richardson" userId="df181a34-d7b9-4b2a-8b63-167ea896d82c" providerId="ADAL" clId="{68AA6A43-2FD6-724F-9A6E-F07CF63FA552}" dt="2020-01-05T22:56:14.800" v="3670" actId="20577"/>
        <pc:sldMkLst>
          <pc:docMk/>
          <pc:sldMk cId="1535182880" sldId="261"/>
        </pc:sldMkLst>
        <pc:spChg chg="mod">
          <ac:chgData name="Eric Richardson" userId="df181a34-d7b9-4b2a-8b63-167ea896d82c" providerId="ADAL" clId="{68AA6A43-2FD6-724F-9A6E-F07CF63FA552}" dt="2020-01-05T22:56:14.800" v="3670" actId="20577"/>
          <ac:spMkLst>
            <pc:docMk/>
            <pc:sldMk cId="1535182880" sldId="261"/>
            <ac:spMk id="4" creationId="{41BC07E6-905E-9343-8583-D41EF1B74BC5}"/>
          </ac:spMkLst>
        </pc:spChg>
      </pc:sldChg>
      <pc:sldChg chg="addSp delSp">
        <pc:chgData name="Eric Richardson" userId="df181a34-d7b9-4b2a-8b63-167ea896d82c" providerId="ADAL" clId="{68AA6A43-2FD6-724F-9A6E-F07CF63FA552}" dt="2020-01-05T22:56:46.706" v="3677" actId="478"/>
        <pc:sldMkLst>
          <pc:docMk/>
          <pc:sldMk cId="4265781313" sldId="263"/>
        </pc:sldMkLst>
        <pc:spChg chg="del">
          <ac:chgData name="Eric Richardson" userId="df181a34-d7b9-4b2a-8b63-167ea896d82c" providerId="ADAL" clId="{68AA6A43-2FD6-724F-9A6E-F07CF63FA552}" dt="2020-01-05T22:56:46.706" v="3677" actId="478"/>
          <ac:spMkLst>
            <pc:docMk/>
            <pc:sldMk cId="4265781313" sldId="263"/>
            <ac:spMk id="4" creationId="{41BC07E6-905E-9343-8583-D41EF1B74BC5}"/>
          </ac:spMkLst>
        </pc:spChg>
        <pc:spChg chg="add">
          <ac:chgData name="Eric Richardson" userId="df181a34-d7b9-4b2a-8b63-167ea896d82c" providerId="ADAL" clId="{68AA6A43-2FD6-724F-9A6E-F07CF63FA552}" dt="2020-01-05T22:56:42.797" v="3676"/>
          <ac:spMkLst>
            <pc:docMk/>
            <pc:sldMk cId="4265781313" sldId="263"/>
            <ac:spMk id="6" creationId="{EF93AA9A-143D-1B47-B327-82D6160B9307}"/>
          </ac:spMkLst>
        </pc:spChg>
      </pc:sldChg>
      <pc:sldChg chg="addSp delSp modSp add del">
        <pc:chgData name="Eric Richardson" userId="df181a34-d7b9-4b2a-8b63-167ea896d82c" providerId="ADAL" clId="{68AA6A43-2FD6-724F-9A6E-F07CF63FA552}" dt="2020-01-05T22:54:06.825" v="3657" actId="2696"/>
        <pc:sldMkLst>
          <pc:docMk/>
          <pc:sldMk cId="1662703921" sldId="265"/>
        </pc:sldMkLst>
        <pc:spChg chg="add del">
          <ac:chgData name="Eric Richardson" userId="df181a34-d7b9-4b2a-8b63-167ea896d82c" providerId="ADAL" clId="{68AA6A43-2FD6-724F-9A6E-F07CF63FA552}" dt="2020-01-05T22:53:38.205" v="3654" actId="478"/>
          <ac:spMkLst>
            <pc:docMk/>
            <pc:sldMk cId="1662703921" sldId="265"/>
            <ac:spMk id="4" creationId="{E369AC91-2A78-0F48-934C-9FF1233E84F3}"/>
          </ac:spMkLst>
        </pc:spChg>
        <pc:spChg chg="add del mod">
          <ac:chgData name="Eric Richardson" userId="df181a34-d7b9-4b2a-8b63-167ea896d82c" providerId="ADAL" clId="{68AA6A43-2FD6-724F-9A6E-F07CF63FA552}" dt="2020-01-05T22:53:37.575" v="3653"/>
          <ac:spMkLst>
            <pc:docMk/>
            <pc:sldMk cId="1662703921" sldId="265"/>
            <ac:spMk id="5" creationId="{302C7C53-18AE-3642-B27C-FF15D1D58AA6}"/>
          </ac:spMkLst>
        </pc:spChg>
        <pc:spChg chg="add del mod">
          <ac:chgData name="Eric Richardson" userId="df181a34-d7b9-4b2a-8b63-167ea896d82c" providerId="ADAL" clId="{68AA6A43-2FD6-724F-9A6E-F07CF63FA552}" dt="2020-01-05T22:53:37.575" v="3653"/>
          <ac:spMkLst>
            <pc:docMk/>
            <pc:sldMk cId="1662703921" sldId="265"/>
            <ac:spMk id="6" creationId="{B3EAB49D-7244-E147-99BF-52B5E0DE9DBE}"/>
          </ac:spMkLst>
        </pc:spChg>
        <pc:spChg chg="add del mod">
          <ac:chgData name="Eric Richardson" userId="df181a34-d7b9-4b2a-8b63-167ea896d82c" providerId="ADAL" clId="{68AA6A43-2FD6-724F-9A6E-F07CF63FA552}" dt="2020-01-05T22:53:37.575" v="3653"/>
          <ac:spMkLst>
            <pc:docMk/>
            <pc:sldMk cId="1662703921" sldId="265"/>
            <ac:spMk id="7" creationId="{243B43B4-D53B-0A4F-B850-D1374442607F}"/>
          </ac:spMkLst>
        </pc:spChg>
        <pc:spChg chg="add del mod">
          <ac:chgData name="Eric Richardson" userId="df181a34-d7b9-4b2a-8b63-167ea896d82c" providerId="ADAL" clId="{68AA6A43-2FD6-724F-9A6E-F07CF63FA552}" dt="2020-01-05T22:53:36.868" v="3652"/>
          <ac:spMkLst>
            <pc:docMk/>
            <pc:sldMk cId="1662703921" sldId="265"/>
            <ac:spMk id="9" creationId="{1B11249C-EA79-5B42-BEB4-DF222483FEFB}"/>
          </ac:spMkLst>
        </pc:spChg>
        <pc:spChg chg="add del mod">
          <ac:chgData name="Eric Richardson" userId="df181a34-d7b9-4b2a-8b63-167ea896d82c" providerId="ADAL" clId="{68AA6A43-2FD6-724F-9A6E-F07CF63FA552}" dt="2020-01-05T22:53:36.868" v="3652"/>
          <ac:spMkLst>
            <pc:docMk/>
            <pc:sldMk cId="1662703921" sldId="265"/>
            <ac:spMk id="10" creationId="{203F8D0A-D9EE-DF46-8418-0392085512DB}"/>
          </ac:spMkLst>
        </pc:spChg>
        <pc:spChg chg="add del mod">
          <ac:chgData name="Eric Richardson" userId="df181a34-d7b9-4b2a-8b63-167ea896d82c" providerId="ADAL" clId="{68AA6A43-2FD6-724F-9A6E-F07CF63FA552}" dt="2020-01-05T22:53:36.868" v="3652"/>
          <ac:spMkLst>
            <pc:docMk/>
            <pc:sldMk cId="1662703921" sldId="265"/>
            <ac:spMk id="11" creationId="{EC6174AA-F54D-9C4A-8506-C6A7BA1EB071}"/>
          </ac:spMkLst>
        </pc:spChg>
      </pc:sldChg>
      <pc:sldChg chg="addSp delSp modSp">
        <pc:chgData name="Eric Richardson" userId="df181a34-d7b9-4b2a-8b63-167ea896d82c" providerId="ADAL" clId="{68AA6A43-2FD6-724F-9A6E-F07CF63FA552}" dt="2020-01-05T22:57:09.455" v="3684" actId="20577"/>
        <pc:sldMkLst>
          <pc:docMk/>
          <pc:sldMk cId="4209296005" sldId="268"/>
        </pc:sldMkLst>
        <pc:spChg chg="mod">
          <ac:chgData name="Eric Richardson" userId="df181a34-d7b9-4b2a-8b63-167ea896d82c" providerId="ADAL" clId="{68AA6A43-2FD6-724F-9A6E-F07CF63FA552}" dt="2020-01-05T22:57:09.455" v="3684" actId="20577"/>
          <ac:spMkLst>
            <pc:docMk/>
            <pc:sldMk cId="4209296005" sldId="268"/>
            <ac:spMk id="4" creationId="{11FE3617-A054-9743-ABAD-ACEFE3F83B48}"/>
          </ac:spMkLst>
        </pc:spChg>
        <pc:spChg chg="add del">
          <ac:chgData name="Eric Richardson" userId="df181a34-d7b9-4b2a-8b63-167ea896d82c" providerId="ADAL" clId="{68AA6A43-2FD6-724F-9A6E-F07CF63FA552}" dt="2020-01-05T22:56:55.238" v="3679"/>
          <ac:spMkLst>
            <pc:docMk/>
            <pc:sldMk cId="4209296005" sldId="268"/>
            <ac:spMk id="6" creationId="{9CEBE123-C66B-4A4B-B744-5B261DBF4D55}"/>
          </ac:spMkLst>
        </pc:spChg>
      </pc:sldChg>
      <pc:sldChg chg="del">
        <pc:chgData name="Eric Richardson" userId="df181a34-d7b9-4b2a-8b63-167ea896d82c" providerId="ADAL" clId="{68AA6A43-2FD6-724F-9A6E-F07CF63FA552}" dt="2020-01-05T21:34:01.896" v="1499" actId="2696"/>
        <pc:sldMkLst>
          <pc:docMk/>
          <pc:sldMk cId="2176675860" sldId="269"/>
        </pc:sldMkLst>
      </pc:sldChg>
      <pc:sldChg chg="del">
        <pc:chgData name="Eric Richardson" userId="df181a34-d7b9-4b2a-8b63-167ea896d82c" providerId="ADAL" clId="{68AA6A43-2FD6-724F-9A6E-F07CF63FA552}" dt="2020-01-05T21:34:01.939" v="1501" actId="2696"/>
        <pc:sldMkLst>
          <pc:docMk/>
          <pc:sldMk cId="1906536838" sldId="270"/>
        </pc:sldMkLst>
      </pc:sldChg>
      <pc:sldChg chg="del">
        <pc:chgData name="Eric Richardson" userId="df181a34-d7b9-4b2a-8b63-167ea896d82c" providerId="ADAL" clId="{68AA6A43-2FD6-724F-9A6E-F07CF63FA552}" dt="2020-01-05T21:34:01.971" v="1502" actId="2696"/>
        <pc:sldMkLst>
          <pc:docMk/>
          <pc:sldMk cId="3826506785" sldId="271"/>
        </pc:sldMkLst>
      </pc:sldChg>
      <pc:sldChg chg="del">
        <pc:chgData name="Eric Richardson" userId="df181a34-d7b9-4b2a-8b63-167ea896d82c" providerId="ADAL" clId="{68AA6A43-2FD6-724F-9A6E-F07CF63FA552}" dt="2020-01-05T21:34:01.997" v="1503" actId="2696"/>
        <pc:sldMkLst>
          <pc:docMk/>
          <pc:sldMk cId="1072926700" sldId="272"/>
        </pc:sldMkLst>
      </pc:sldChg>
      <pc:sldChg chg="del">
        <pc:chgData name="Eric Richardson" userId="df181a34-d7b9-4b2a-8b63-167ea896d82c" providerId="ADAL" clId="{68AA6A43-2FD6-724F-9A6E-F07CF63FA552}" dt="2020-01-05T21:34:02.059" v="1504" actId="2696"/>
        <pc:sldMkLst>
          <pc:docMk/>
          <pc:sldMk cId="3079889298" sldId="273"/>
        </pc:sldMkLst>
      </pc:sldChg>
      <pc:sldChg chg="del">
        <pc:chgData name="Eric Richardson" userId="df181a34-d7b9-4b2a-8b63-167ea896d82c" providerId="ADAL" clId="{68AA6A43-2FD6-724F-9A6E-F07CF63FA552}" dt="2020-01-05T21:34:02.077" v="1505" actId="2696"/>
        <pc:sldMkLst>
          <pc:docMk/>
          <pc:sldMk cId="2476901416" sldId="274"/>
        </pc:sldMkLst>
      </pc:sldChg>
      <pc:sldChg chg="del">
        <pc:chgData name="Eric Richardson" userId="df181a34-d7b9-4b2a-8b63-167ea896d82c" providerId="ADAL" clId="{68AA6A43-2FD6-724F-9A6E-F07CF63FA552}" dt="2020-01-05T21:34:02.102" v="1506" actId="2696"/>
        <pc:sldMkLst>
          <pc:docMk/>
          <pc:sldMk cId="3475646054" sldId="275"/>
        </pc:sldMkLst>
      </pc:sldChg>
      <pc:sldChg chg="del">
        <pc:chgData name="Eric Richardson" userId="df181a34-d7b9-4b2a-8b63-167ea896d82c" providerId="ADAL" clId="{68AA6A43-2FD6-724F-9A6E-F07CF63FA552}" dt="2020-01-05T21:34:02.118" v="1507" actId="2696"/>
        <pc:sldMkLst>
          <pc:docMk/>
          <pc:sldMk cId="3693501385" sldId="276"/>
        </pc:sldMkLst>
      </pc:sldChg>
      <pc:sldChg chg="del">
        <pc:chgData name="Eric Richardson" userId="df181a34-d7b9-4b2a-8b63-167ea896d82c" providerId="ADAL" clId="{68AA6A43-2FD6-724F-9A6E-F07CF63FA552}" dt="2020-01-05T21:34:02.141" v="1508" actId="2696"/>
        <pc:sldMkLst>
          <pc:docMk/>
          <pc:sldMk cId="3661952726" sldId="277"/>
        </pc:sldMkLst>
      </pc:sldChg>
      <pc:sldChg chg="del">
        <pc:chgData name="Eric Richardson" userId="df181a34-d7b9-4b2a-8b63-167ea896d82c" providerId="ADAL" clId="{68AA6A43-2FD6-724F-9A6E-F07CF63FA552}" dt="2020-01-05T21:34:02.161" v="1509" actId="2696"/>
        <pc:sldMkLst>
          <pc:docMk/>
          <pc:sldMk cId="532107740" sldId="278"/>
        </pc:sldMkLst>
      </pc:sldChg>
      <pc:sldChg chg="addSp delSp">
        <pc:chgData name="Eric Richardson" userId="df181a34-d7b9-4b2a-8b63-167ea896d82c" providerId="ADAL" clId="{68AA6A43-2FD6-724F-9A6E-F07CF63FA552}" dt="2020-01-05T22:56:37.132" v="3675" actId="478"/>
        <pc:sldMkLst>
          <pc:docMk/>
          <pc:sldMk cId="158795529" sldId="280"/>
        </pc:sldMkLst>
        <pc:spChg chg="del">
          <ac:chgData name="Eric Richardson" userId="df181a34-d7b9-4b2a-8b63-167ea896d82c" providerId="ADAL" clId="{68AA6A43-2FD6-724F-9A6E-F07CF63FA552}" dt="2020-01-05T22:56:37.132" v="3675" actId="478"/>
          <ac:spMkLst>
            <pc:docMk/>
            <pc:sldMk cId="158795529" sldId="280"/>
            <ac:spMk id="4" creationId="{41BC07E6-905E-9343-8583-D41EF1B74BC5}"/>
          </ac:spMkLst>
        </pc:spChg>
        <pc:spChg chg="add del">
          <ac:chgData name="Eric Richardson" userId="df181a34-d7b9-4b2a-8b63-167ea896d82c" providerId="ADAL" clId="{68AA6A43-2FD6-724F-9A6E-F07CF63FA552}" dt="2020-01-05T22:56:31.803" v="3673"/>
          <ac:spMkLst>
            <pc:docMk/>
            <pc:sldMk cId="158795529" sldId="280"/>
            <ac:spMk id="6" creationId="{D9800089-D92C-4F42-A6AD-3EB252CC3552}"/>
          </ac:spMkLst>
        </pc:spChg>
        <pc:spChg chg="add">
          <ac:chgData name="Eric Richardson" userId="df181a34-d7b9-4b2a-8b63-167ea896d82c" providerId="ADAL" clId="{68AA6A43-2FD6-724F-9A6E-F07CF63FA552}" dt="2020-01-05T22:56:33.606" v="3674"/>
          <ac:spMkLst>
            <pc:docMk/>
            <pc:sldMk cId="158795529" sldId="280"/>
            <ac:spMk id="7" creationId="{3E876BA0-5951-1D48-903E-B8CBDA88F1DA}"/>
          </ac:spMkLst>
        </pc:spChg>
      </pc:sldChg>
      <pc:sldChg chg="addSp delSp modSp">
        <pc:chgData name="Eric Richardson" userId="df181a34-d7b9-4b2a-8b63-167ea896d82c" providerId="ADAL" clId="{68AA6A43-2FD6-724F-9A6E-F07CF63FA552}" dt="2020-01-05T22:57:43.296" v="3693" actId="20577"/>
        <pc:sldMkLst>
          <pc:docMk/>
          <pc:sldMk cId="1269620015" sldId="281"/>
        </pc:sldMkLst>
        <pc:spChg chg="mod">
          <ac:chgData name="Eric Richardson" userId="df181a34-d7b9-4b2a-8b63-167ea896d82c" providerId="ADAL" clId="{68AA6A43-2FD6-724F-9A6E-F07CF63FA552}" dt="2020-01-05T22:57:43.296" v="3693" actId="20577"/>
          <ac:spMkLst>
            <pc:docMk/>
            <pc:sldMk cId="1269620015" sldId="281"/>
            <ac:spMk id="4" creationId="{41BC07E6-905E-9343-8583-D41EF1B74BC5}"/>
          </ac:spMkLst>
        </pc:spChg>
        <pc:spChg chg="add del">
          <ac:chgData name="Eric Richardson" userId="df181a34-d7b9-4b2a-8b63-167ea896d82c" providerId="ADAL" clId="{68AA6A43-2FD6-724F-9A6E-F07CF63FA552}" dt="2020-01-05T22:57:27.664" v="3686"/>
          <ac:spMkLst>
            <pc:docMk/>
            <pc:sldMk cId="1269620015" sldId="281"/>
            <ac:spMk id="6" creationId="{F07BD24E-7027-2D40-B944-7FF185EEAE78}"/>
          </ac:spMkLst>
        </pc:spChg>
        <pc:picChg chg="add del">
          <ac:chgData name="Eric Richardson" userId="df181a34-d7b9-4b2a-8b63-167ea896d82c" providerId="ADAL" clId="{68AA6A43-2FD6-724F-9A6E-F07CF63FA552}" dt="2020-01-05T22:57:30.295" v="3688"/>
          <ac:picMkLst>
            <pc:docMk/>
            <pc:sldMk cId="1269620015" sldId="281"/>
            <ac:picMk id="2" creationId="{61D9EE12-6949-984D-AB65-6F43176ABFAE}"/>
          </ac:picMkLst>
        </pc:picChg>
      </pc:sldChg>
      <pc:sldChg chg="modSp">
        <pc:chgData name="Eric Richardson" userId="df181a34-d7b9-4b2a-8b63-167ea896d82c" providerId="ADAL" clId="{68AA6A43-2FD6-724F-9A6E-F07CF63FA552}" dt="2020-01-05T22:57:50.854" v="3694"/>
        <pc:sldMkLst>
          <pc:docMk/>
          <pc:sldMk cId="1636087693" sldId="282"/>
        </pc:sldMkLst>
        <pc:spChg chg="mod">
          <ac:chgData name="Eric Richardson" userId="df181a34-d7b9-4b2a-8b63-167ea896d82c" providerId="ADAL" clId="{68AA6A43-2FD6-724F-9A6E-F07CF63FA552}" dt="2020-01-05T22:57:50.854" v="3694"/>
          <ac:spMkLst>
            <pc:docMk/>
            <pc:sldMk cId="1636087693" sldId="282"/>
            <ac:spMk id="4" creationId="{8EB2AF65-841B-DE46-AC6F-4D4A736AB154}"/>
          </ac:spMkLst>
        </pc:spChg>
      </pc:sldChg>
      <pc:sldChg chg="modSp">
        <pc:chgData name="Eric Richardson" userId="df181a34-d7b9-4b2a-8b63-167ea896d82c" providerId="ADAL" clId="{68AA6A43-2FD6-724F-9A6E-F07CF63FA552}" dt="2020-01-05T22:57:55.528" v="3695"/>
        <pc:sldMkLst>
          <pc:docMk/>
          <pc:sldMk cId="1324315490" sldId="283"/>
        </pc:sldMkLst>
        <pc:spChg chg="mod">
          <ac:chgData name="Eric Richardson" userId="df181a34-d7b9-4b2a-8b63-167ea896d82c" providerId="ADAL" clId="{68AA6A43-2FD6-724F-9A6E-F07CF63FA552}" dt="2020-01-05T22:57:55.528" v="3695"/>
          <ac:spMkLst>
            <pc:docMk/>
            <pc:sldMk cId="1324315490" sldId="283"/>
            <ac:spMk id="4" creationId="{400F72ED-A973-A443-961E-BC765D492592}"/>
          </ac:spMkLst>
        </pc:spChg>
      </pc:sldChg>
      <pc:sldChg chg="addSp delSp modSp">
        <pc:chgData name="Eric Richardson" userId="df181a34-d7b9-4b2a-8b63-167ea896d82c" providerId="ADAL" clId="{68AA6A43-2FD6-724F-9A6E-F07CF63FA552}" dt="2020-01-05T22:58:26.628" v="3702"/>
        <pc:sldMkLst>
          <pc:docMk/>
          <pc:sldMk cId="2659443488" sldId="284"/>
        </pc:sldMkLst>
        <pc:spChg chg="add del">
          <ac:chgData name="Eric Richardson" userId="df181a34-d7b9-4b2a-8b63-167ea896d82c" providerId="ADAL" clId="{68AA6A43-2FD6-724F-9A6E-F07CF63FA552}" dt="2020-01-05T22:58:23.818" v="3701"/>
          <ac:spMkLst>
            <pc:docMk/>
            <pc:sldMk cId="2659443488" sldId="284"/>
            <ac:spMk id="2" creationId="{40C15982-9432-3948-979C-6E0C4E99DBE3}"/>
          </ac:spMkLst>
        </pc:spChg>
        <pc:spChg chg="mod">
          <ac:chgData name="Eric Richardson" userId="df181a34-d7b9-4b2a-8b63-167ea896d82c" providerId="ADAL" clId="{68AA6A43-2FD6-724F-9A6E-F07CF63FA552}" dt="2020-01-05T22:58:26.628" v="3702"/>
          <ac:spMkLst>
            <pc:docMk/>
            <pc:sldMk cId="2659443488" sldId="284"/>
            <ac:spMk id="4" creationId="{41BC07E6-905E-9343-8583-D41EF1B74BC5}"/>
          </ac:spMkLst>
        </pc:spChg>
      </pc:sldChg>
      <pc:sldChg chg="modSp">
        <pc:chgData name="Eric Richardson" userId="df181a34-d7b9-4b2a-8b63-167ea896d82c" providerId="ADAL" clId="{68AA6A43-2FD6-724F-9A6E-F07CF63FA552}" dt="2020-01-05T22:58:02.147" v="3696"/>
        <pc:sldMkLst>
          <pc:docMk/>
          <pc:sldMk cId="2714456810" sldId="285"/>
        </pc:sldMkLst>
        <pc:spChg chg="mod">
          <ac:chgData name="Eric Richardson" userId="df181a34-d7b9-4b2a-8b63-167ea896d82c" providerId="ADAL" clId="{68AA6A43-2FD6-724F-9A6E-F07CF63FA552}" dt="2020-01-05T22:58:02.147" v="3696"/>
          <ac:spMkLst>
            <pc:docMk/>
            <pc:sldMk cId="2714456810" sldId="285"/>
            <ac:spMk id="4" creationId="{CE17C2BA-A08F-9A45-A21E-8D14E4CDE5E5}"/>
          </ac:spMkLst>
        </pc:spChg>
      </pc:sldChg>
      <pc:sldChg chg="modSp">
        <pc:chgData name="Eric Richardson" userId="df181a34-d7b9-4b2a-8b63-167ea896d82c" providerId="ADAL" clId="{68AA6A43-2FD6-724F-9A6E-F07CF63FA552}" dt="2020-01-05T22:58:06.636" v="3697"/>
        <pc:sldMkLst>
          <pc:docMk/>
          <pc:sldMk cId="1527833127" sldId="286"/>
        </pc:sldMkLst>
        <pc:spChg chg="mod">
          <ac:chgData name="Eric Richardson" userId="df181a34-d7b9-4b2a-8b63-167ea896d82c" providerId="ADAL" clId="{68AA6A43-2FD6-724F-9A6E-F07CF63FA552}" dt="2020-01-05T22:58:06.636" v="3697"/>
          <ac:spMkLst>
            <pc:docMk/>
            <pc:sldMk cId="1527833127" sldId="286"/>
            <ac:spMk id="7" creationId="{1F2BD5B8-BD32-094E-BB75-6EC38842E907}"/>
          </ac:spMkLst>
        </pc:spChg>
      </pc:sldChg>
      <pc:sldChg chg="modSp">
        <pc:chgData name="Eric Richardson" userId="df181a34-d7b9-4b2a-8b63-167ea896d82c" providerId="ADAL" clId="{68AA6A43-2FD6-724F-9A6E-F07CF63FA552}" dt="2020-01-05T22:58:11.619" v="3698"/>
        <pc:sldMkLst>
          <pc:docMk/>
          <pc:sldMk cId="1167182616" sldId="287"/>
        </pc:sldMkLst>
        <pc:spChg chg="mod">
          <ac:chgData name="Eric Richardson" userId="df181a34-d7b9-4b2a-8b63-167ea896d82c" providerId="ADAL" clId="{68AA6A43-2FD6-724F-9A6E-F07CF63FA552}" dt="2020-01-05T22:58:11.619" v="3698"/>
          <ac:spMkLst>
            <pc:docMk/>
            <pc:sldMk cId="1167182616" sldId="287"/>
            <ac:spMk id="4" creationId="{AB60A1A8-C40E-4B4E-8F46-28C29200E973}"/>
          </ac:spMkLst>
        </pc:spChg>
      </pc:sldChg>
      <pc:sldChg chg="modSp">
        <pc:chgData name="Eric Richardson" userId="df181a34-d7b9-4b2a-8b63-167ea896d82c" providerId="ADAL" clId="{68AA6A43-2FD6-724F-9A6E-F07CF63FA552}" dt="2020-01-05T22:58:15.892" v="3699"/>
        <pc:sldMkLst>
          <pc:docMk/>
          <pc:sldMk cId="2145334976" sldId="288"/>
        </pc:sldMkLst>
        <pc:spChg chg="mod">
          <ac:chgData name="Eric Richardson" userId="df181a34-d7b9-4b2a-8b63-167ea896d82c" providerId="ADAL" clId="{68AA6A43-2FD6-724F-9A6E-F07CF63FA552}" dt="2020-01-05T22:58:15.892" v="3699"/>
          <ac:spMkLst>
            <pc:docMk/>
            <pc:sldMk cId="2145334976" sldId="288"/>
            <ac:spMk id="4" creationId="{7F4AB8C3-8C5B-5344-B631-97D73C469E78}"/>
          </ac:spMkLst>
        </pc:spChg>
      </pc:sldChg>
      <pc:sldChg chg="modSp">
        <pc:chgData name="Eric Richardson" userId="df181a34-d7b9-4b2a-8b63-167ea896d82c" providerId="ADAL" clId="{68AA6A43-2FD6-724F-9A6E-F07CF63FA552}" dt="2020-01-05T22:58:35.940" v="3704"/>
        <pc:sldMkLst>
          <pc:docMk/>
          <pc:sldMk cId="1136948967" sldId="289"/>
        </pc:sldMkLst>
        <pc:spChg chg="mod">
          <ac:chgData name="Eric Richardson" userId="df181a34-d7b9-4b2a-8b63-167ea896d82c" providerId="ADAL" clId="{68AA6A43-2FD6-724F-9A6E-F07CF63FA552}" dt="2020-01-05T22:58:35.940" v="3704"/>
          <ac:spMkLst>
            <pc:docMk/>
            <pc:sldMk cId="1136948967" sldId="289"/>
            <ac:spMk id="4" creationId="{7967E562-28AD-3F43-9514-D7D2120769C6}"/>
          </ac:spMkLst>
        </pc:spChg>
      </pc:sldChg>
      <pc:sldChg chg="modSp">
        <pc:chgData name="Eric Richardson" userId="df181a34-d7b9-4b2a-8b63-167ea896d82c" providerId="ADAL" clId="{68AA6A43-2FD6-724F-9A6E-F07CF63FA552}" dt="2020-01-05T22:58:32.058" v="3703"/>
        <pc:sldMkLst>
          <pc:docMk/>
          <pc:sldMk cId="869894704" sldId="290"/>
        </pc:sldMkLst>
        <pc:spChg chg="mod">
          <ac:chgData name="Eric Richardson" userId="df181a34-d7b9-4b2a-8b63-167ea896d82c" providerId="ADAL" clId="{68AA6A43-2FD6-724F-9A6E-F07CF63FA552}" dt="2020-01-05T22:58:32.058" v="3703"/>
          <ac:spMkLst>
            <pc:docMk/>
            <pc:sldMk cId="869894704" sldId="290"/>
            <ac:spMk id="4" creationId="{0E59BD30-7AA6-D847-BB04-61FBF0FEF92B}"/>
          </ac:spMkLst>
        </pc:spChg>
      </pc:sldChg>
      <pc:sldChg chg="modSp">
        <pc:chgData name="Eric Richardson" userId="df181a34-d7b9-4b2a-8b63-167ea896d82c" providerId="ADAL" clId="{68AA6A43-2FD6-724F-9A6E-F07CF63FA552}" dt="2020-01-05T22:58:41.599" v="3705"/>
        <pc:sldMkLst>
          <pc:docMk/>
          <pc:sldMk cId="1564690512" sldId="291"/>
        </pc:sldMkLst>
        <pc:spChg chg="mod">
          <ac:chgData name="Eric Richardson" userId="df181a34-d7b9-4b2a-8b63-167ea896d82c" providerId="ADAL" clId="{68AA6A43-2FD6-724F-9A6E-F07CF63FA552}" dt="2020-01-05T22:58:41.599" v="3705"/>
          <ac:spMkLst>
            <pc:docMk/>
            <pc:sldMk cId="1564690512" sldId="291"/>
            <ac:spMk id="4" creationId="{C389278C-436A-F340-9C6F-D9617A7B535B}"/>
          </ac:spMkLst>
        </pc:spChg>
      </pc:sldChg>
      <pc:sldChg chg="modSp">
        <pc:chgData name="Eric Richardson" userId="df181a34-d7b9-4b2a-8b63-167ea896d82c" providerId="ADAL" clId="{68AA6A43-2FD6-724F-9A6E-F07CF63FA552}" dt="2020-01-05T22:58:46.143" v="3706"/>
        <pc:sldMkLst>
          <pc:docMk/>
          <pc:sldMk cId="1271561891" sldId="292"/>
        </pc:sldMkLst>
        <pc:spChg chg="mod">
          <ac:chgData name="Eric Richardson" userId="df181a34-d7b9-4b2a-8b63-167ea896d82c" providerId="ADAL" clId="{68AA6A43-2FD6-724F-9A6E-F07CF63FA552}" dt="2020-01-05T22:58:46.143" v="3706"/>
          <ac:spMkLst>
            <pc:docMk/>
            <pc:sldMk cId="1271561891" sldId="292"/>
            <ac:spMk id="4" creationId="{7967E562-28AD-3F43-9514-D7D2120769C6}"/>
          </ac:spMkLst>
        </pc:spChg>
      </pc:sldChg>
      <pc:sldChg chg="modSp">
        <pc:chgData name="Eric Richardson" userId="df181a34-d7b9-4b2a-8b63-167ea896d82c" providerId="ADAL" clId="{68AA6A43-2FD6-724F-9A6E-F07CF63FA552}" dt="2020-01-05T22:58:52.043" v="3707"/>
        <pc:sldMkLst>
          <pc:docMk/>
          <pc:sldMk cId="3266983414" sldId="293"/>
        </pc:sldMkLst>
        <pc:spChg chg="mod">
          <ac:chgData name="Eric Richardson" userId="df181a34-d7b9-4b2a-8b63-167ea896d82c" providerId="ADAL" clId="{68AA6A43-2FD6-724F-9A6E-F07CF63FA552}" dt="2020-01-05T22:58:52.043" v="3707"/>
          <ac:spMkLst>
            <pc:docMk/>
            <pc:sldMk cId="3266983414" sldId="293"/>
            <ac:spMk id="4" creationId="{7967E562-28AD-3F43-9514-D7D2120769C6}"/>
          </ac:spMkLst>
        </pc:spChg>
      </pc:sldChg>
      <pc:sldChg chg="modSp">
        <pc:chgData name="Eric Richardson" userId="df181a34-d7b9-4b2a-8b63-167ea896d82c" providerId="ADAL" clId="{68AA6A43-2FD6-724F-9A6E-F07CF63FA552}" dt="2020-01-05T22:58:56.161" v="3708"/>
        <pc:sldMkLst>
          <pc:docMk/>
          <pc:sldMk cId="2732577437" sldId="294"/>
        </pc:sldMkLst>
        <pc:spChg chg="mod">
          <ac:chgData name="Eric Richardson" userId="df181a34-d7b9-4b2a-8b63-167ea896d82c" providerId="ADAL" clId="{68AA6A43-2FD6-724F-9A6E-F07CF63FA552}" dt="2020-01-05T22:58:56.161" v="3708"/>
          <ac:spMkLst>
            <pc:docMk/>
            <pc:sldMk cId="2732577437" sldId="294"/>
            <ac:spMk id="4" creationId="{7967E562-28AD-3F43-9514-D7D2120769C6}"/>
          </ac:spMkLst>
        </pc:spChg>
      </pc:sldChg>
      <pc:sldChg chg="modSp">
        <pc:chgData name="Eric Richardson" userId="df181a34-d7b9-4b2a-8b63-167ea896d82c" providerId="ADAL" clId="{68AA6A43-2FD6-724F-9A6E-F07CF63FA552}" dt="2020-01-05T22:59:01.228" v="3709"/>
        <pc:sldMkLst>
          <pc:docMk/>
          <pc:sldMk cId="2746574147" sldId="295"/>
        </pc:sldMkLst>
        <pc:spChg chg="mod">
          <ac:chgData name="Eric Richardson" userId="df181a34-d7b9-4b2a-8b63-167ea896d82c" providerId="ADAL" clId="{68AA6A43-2FD6-724F-9A6E-F07CF63FA552}" dt="2020-01-05T22:59:01.228" v="3709"/>
          <ac:spMkLst>
            <pc:docMk/>
            <pc:sldMk cId="2746574147" sldId="295"/>
            <ac:spMk id="4" creationId="{7967E562-28AD-3F43-9514-D7D2120769C6}"/>
          </ac:spMkLst>
        </pc:spChg>
      </pc:sldChg>
      <pc:sldChg chg="modSp">
        <pc:chgData name="Eric Richardson" userId="df181a34-d7b9-4b2a-8b63-167ea896d82c" providerId="ADAL" clId="{68AA6A43-2FD6-724F-9A6E-F07CF63FA552}" dt="2020-01-05T22:59:06.786" v="3710"/>
        <pc:sldMkLst>
          <pc:docMk/>
          <pc:sldMk cId="606114198" sldId="296"/>
        </pc:sldMkLst>
        <pc:spChg chg="mod">
          <ac:chgData name="Eric Richardson" userId="df181a34-d7b9-4b2a-8b63-167ea896d82c" providerId="ADAL" clId="{68AA6A43-2FD6-724F-9A6E-F07CF63FA552}" dt="2020-01-05T22:59:06.786" v="3710"/>
          <ac:spMkLst>
            <pc:docMk/>
            <pc:sldMk cId="606114198" sldId="296"/>
            <ac:spMk id="4" creationId="{7967E562-28AD-3F43-9514-D7D2120769C6}"/>
          </ac:spMkLst>
        </pc:spChg>
      </pc:sldChg>
      <pc:sldChg chg="modSp">
        <pc:chgData name="Eric Richardson" userId="df181a34-d7b9-4b2a-8b63-167ea896d82c" providerId="ADAL" clId="{68AA6A43-2FD6-724F-9A6E-F07CF63FA552}" dt="2020-01-05T22:59:10.535" v="3711"/>
        <pc:sldMkLst>
          <pc:docMk/>
          <pc:sldMk cId="1477508617" sldId="297"/>
        </pc:sldMkLst>
        <pc:spChg chg="mod">
          <ac:chgData name="Eric Richardson" userId="df181a34-d7b9-4b2a-8b63-167ea896d82c" providerId="ADAL" clId="{68AA6A43-2FD6-724F-9A6E-F07CF63FA552}" dt="2020-01-05T22:59:10.535" v="3711"/>
          <ac:spMkLst>
            <pc:docMk/>
            <pc:sldMk cId="1477508617" sldId="297"/>
            <ac:spMk id="3" creationId="{E299157D-D2B2-8841-97A7-17695A0A1454}"/>
          </ac:spMkLst>
        </pc:spChg>
      </pc:sldChg>
      <pc:sldChg chg="modSp">
        <pc:chgData name="Eric Richardson" userId="df181a34-d7b9-4b2a-8b63-167ea896d82c" providerId="ADAL" clId="{68AA6A43-2FD6-724F-9A6E-F07CF63FA552}" dt="2020-01-05T22:59:15.070" v="3712"/>
        <pc:sldMkLst>
          <pc:docMk/>
          <pc:sldMk cId="219939529" sldId="298"/>
        </pc:sldMkLst>
        <pc:spChg chg="mod">
          <ac:chgData name="Eric Richardson" userId="df181a34-d7b9-4b2a-8b63-167ea896d82c" providerId="ADAL" clId="{68AA6A43-2FD6-724F-9A6E-F07CF63FA552}" dt="2020-01-05T22:59:15.070" v="3712"/>
          <ac:spMkLst>
            <pc:docMk/>
            <pc:sldMk cId="219939529" sldId="298"/>
            <ac:spMk id="4" creationId="{41BC07E6-905E-9343-8583-D41EF1B74BC5}"/>
          </ac:spMkLst>
        </pc:spChg>
      </pc:sldChg>
      <pc:sldChg chg="modSp">
        <pc:chgData name="Eric Richardson" userId="df181a34-d7b9-4b2a-8b63-167ea896d82c" providerId="ADAL" clId="{68AA6A43-2FD6-724F-9A6E-F07CF63FA552}" dt="2020-01-05T22:59:18.885" v="3713"/>
        <pc:sldMkLst>
          <pc:docMk/>
          <pc:sldMk cId="2243720370" sldId="299"/>
        </pc:sldMkLst>
        <pc:spChg chg="mod">
          <ac:chgData name="Eric Richardson" userId="df181a34-d7b9-4b2a-8b63-167ea896d82c" providerId="ADAL" clId="{68AA6A43-2FD6-724F-9A6E-F07CF63FA552}" dt="2020-01-05T16:24:41.182" v="74" actId="20577"/>
          <ac:spMkLst>
            <pc:docMk/>
            <pc:sldMk cId="2243720370" sldId="299"/>
            <ac:spMk id="3" creationId="{970928FD-1790-794F-9524-A68D5558104A}"/>
          </ac:spMkLst>
        </pc:spChg>
        <pc:spChg chg="mod">
          <ac:chgData name="Eric Richardson" userId="df181a34-d7b9-4b2a-8b63-167ea896d82c" providerId="ADAL" clId="{68AA6A43-2FD6-724F-9A6E-F07CF63FA552}" dt="2020-01-05T22:59:18.885" v="3713"/>
          <ac:spMkLst>
            <pc:docMk/>
            <pc:sldMk cId="2243720370" sldId="299"/>
            <ac:spMk id="4" creationId="{91AFE4E0-7CF6-1040-806E-69485215A1D6}"/>
          </ac:spMkLst>
        </pc:spChg>
      </pc:sldChg>
      <pc:sldChg chg="modSp">
        <pc:chgData name="Eric Richardson" userId="df181a34-d7b9-4b2a-8b63-167ea896d82c" providerId="ADAL" clId="{68AA6A43-2FD6-724F-9A6E-F07CF63FA552}" dt="2020-01-06T15:41:46.321" v="5717" actId="20577"/>
        <pc:sldMkLst>
          <pc:docMk/>
          <pc:sldMk cId="3635533877" sldId="300"/>
        </pc:sldMkLst>
        <pc:spChg chg="mod">
          <ac:chgData name="Eric Richardson" userId="df181a34-d7b9-4b2a-8b63-167ea896d82c" providerId="ADAL" clId="{68AA6A43-2FD6-724F-9A6E-F07CF63FA552}" dt="2020-01-06T15:41:46.321" v="5717" actId="20577"/>
          <ac:spMkLst>
            <pc:docMk/>
            <pc:sldMk cId="3635533877" sldId="300"/>
            <ac:spMk id="3" creationId="{CD2F11D0-6A70-E749-A4C6-58EC3308910F}"/>
          </ac:spMkLst>
        </pc:spChg>
        <pc:spChg chg="mod">
          <ac:chgData name="Eric Richardson" userId="df181a34-d7b9-4b2a-8b63-167ea896d82c" providerId="ADAL" clId="{68AA6A43-2FD6-724F-9A6E-F07CF63FA552}" dt="2020-01-05T22:59:23.046" v="3714"/>
          <ac:spMkLst>
            <pc:docMk/>
            <pc:sldMk cId="3635533877" sldId="300"/>
            <ac:spMk id="4" creationId="{E464AB90-8ADD-0D46-B95B-504911975B6A}"/>
          </ac:spMkLst>
        </pc:spChg>
      </pc:sldChg>
      <pc:sldChg chg="modSp">
        <pc:chgData name="Eric Richardson" userId="df181a34-d7b9-4b2a-8b63-167ea896d82c" providerId="ADAL" clId="{68AA6A43-2FD6-724F-9A6E-F07CF63FA552}" dt="2020-01-05T22:59:30.660" v="3717"/>
        <pc:sldMkLst>
          <pc:docMk/>
          <pc:sldMk cId="1195982777" sldId="301"/>
        </pc:sldMkLst>
        <pc:spChg chg="mod">
          <ac:chgData name="Eric Richardson" userId="df181a34-d7b9-4b2a-8b63-167ea896d82c" providerId="ADAL" clId="{68AA6A43-2FD6-724F-9A6E-F07CF63FA552}" dt="2020-01-05T22:59:30.660" v="3717"/>
          <ac:spMkLst>
            <pc:docMk/>
            <pc:sldMk cId="1195982777" sldId="301"/>
            <ac:spMk id="4" creationId="{BD0AC9C2-1392-064C-A324-05C9D12E44FE}"/>
          </ac:spMkLst>
        </pc:spChg>
      </pc:sldChg>
      <pc:sldChg chg="modSp">
        <pc:chgData name="Eric Richardson" userId="df181a34-d7b9-4b2a-8b63-167ea896d82c" providerId="ADAL" clId="{68AA6A43-2FD6-724F-9A6E-F07CF63FA552}" dt="2020-01-06T15:45:14.651" v="5724" actId="20577"/>
        <pc:sldMkLst>
          <pc:docMk/>
          <pc:sldMk cId="1082062567" sldId="302"/>
        </pc:sldMkLst>
        <pc:spChg chg="mod">
          <ac:chgData name="Eric Richardson" userId="df181a34-d7b9-4b2a-8b63-167ea896d82c" providerId="ADAL" clId="{68AA6A43-2FD6-724F-9A6E-F07CF63FA552}" dt="2020-01-06T15:45:14.651" v="5724" actId="20577"/>
          <ac:spMkLst>
            <pc:docMk/>
            <pc:sldMk cId="1082062567" sldId="302"/>
            <ac:spMk id="3" creationId="{1B6D2EB1-166D-2D40-959A-2BE8BD7F89E9}"/>
          </ac:spMkLst>
        </pc:spChg>
        <pc:spChg chg="mod">
          <ac:chgData name="Eric Richardson" userId="df181a34-d7b9-4b2a-8b63-167ea896d82c" providerId="ADAL" clId="{68AA6A43-2FD6-724F-9A6E-F07CF63FA552}" dt="2020-01-05T22:59:34.756" v="3718"/>
          <ac:spMkLst>
            <pc:docMk/>
            <pc:sldMk cId="1082062567" sldId="302"/>
            <ac:spMk id="4" creationId="{631C1E9D-A40B-3E4A-B240-B5C67EA6194B}"/>
          </ac:spMkLst>
        </pc:spChg>
      </pc:sldChg>
      <pc:sldChg chg="del">
        <pc:chgData name="Eric Richardson" userId="df181a34-d7b9-4b2a-8b63-167ea896d82c" providerId="ADAL" clId="{68AA6A43-2FD6-724F-9A6E-F07CF63FA552}" dt="2020-01-05T21:34:01.923" v="1500" actId="2696"/>
        <pc:sldMkLst>
          <pc:docMk/>
          <pc:sldMk cId="3172043133" sldId="303"/>
        </pc:sldMkLst>
      </pc:sldChg>
      <pc:sldChg chg="modSp">
        <pc:chgData name="Eric Richardson" userId="df181a34-d7b9-4b2a-8b63-167ea896d82c" providerId="ADAL" clId="{68AA6A43-2FD6-724F-9A6E-F07CF63FA552}" dt="2020-01-06T15:46:07.062" v="5765" actId="20577"/>
        <pc:sldMkLst>
          <pc:docMk/>
          <pc:sldMk cId="1871676391" sldId="304"/>
        </pc:sldMkLst>
        <pc:spChg chg="mod">
          <ac:chgData name="Eric Richardson" userId="df181a34-d7b9-4b2a-8b63-167ea896d82c" providerId="ADAL" clId="{68AA6A43-2FD6-724F-9A6E-F07CF63FA552}" dt="2020-01-06T15:46:07.062" v="5765" actId="20577"/>
          <ac:spMkLst>
            <pc:docMk/>
            <pc:sldMk cId="1871676391" sldId="304"/>
            <ac:spMk id="3" creationId="{F3E942E9-9016-3C4D-AD51-F4ED2DBE38C4}"/>
          </ac:spMkLst>
        </pc:spChg>
        <pc:spChg chg="mod">
          <ac:chgData name="Eric Richardson" userId="df181a34-d7b9-4b2a-8b63-167ea896d82c" providerId="ADAL" clId="{68AA6A43-2FD6-724F-9A6E-F07CF63FA552}" dt="2020-01-05T22:59:38.748" v="3719"/>
          <ac:spMkLst>
            <pc:docMk/>
            <pc:sldMk cId="1871676391" sldId="304"/>
            <ac:spMk id="4" creationId="{09FB48F9-0852-6442-9A3E-0F8AF1D20BDA}"/>
          </ac:spMkLst>
        </pc:spChg>
      </pc:sldChg>
      <pc:sldChg chg="addSp modSp">
        <pc:chgData name="Eric Richardson" userId="df181a34-d7b9-4b2a-8b63-167ea896d82c" providerId="ADAL" clId="{68AA6A43-2FD6-724F-9A6E-F07CF63FA552}" dt="2020-01-05T22:59:44.091" v="3720"/>
        <pc:sldMkLst>
          <pc:docMk/>
          <pc:sldMk cId="3797878237" sldId="305"/>
        </pc:sldMkLst>
        <pc:spChg chg="mod">
          <ac:chgData name="Eric Richardson" userId="df181a34-d7b9-4b2a-8b63-167ea896d82c" providerId="ADAL" clId="{68AA6A43-2FD6-724F-9A6E-F07CF63FA552}" dt="2020-01-05T22:59:44.091" v="3720"/>
          <ac:spMkLst>
            <pc:docMk/>
            <pc:sldMk cId="3797878237" sldId="305"/>
            <ac:spMk id="4" creationId="{5AED5E39-C821-6949-A82E-58E0C2FEECEB}"/>
          </ac:spMkLst>
        </pc:spChg>
        <pc:graphicFrameChg chg="modGraphic">
          <ac:chgData name="Eric Richardson" userId="df181a34-d7b9-4b2a-8b63-167ea896d82c" providerId="ADAL" clId="{68AA6A43-2FD6-724F-9A6E-F07CF63FA552}" dt="2020-01-05T17:20:33.992" v="98" actId="2162"/>
          <ac:graphicFrameMkLst>
            <pc:docMk/>
            <pc:sldMk cId="3797878237" sldId="305"/>
            <ac:graphicFrameMk id="5" creationId="{30DCA642-788B-664B-9FDB-C4886ECD674A}"/>
          </ac:graphicFrameMkLst>
        </pc:graphicFrameChg>
        <pc:graphicFrameChg chg="mod">
          <ac:chgData name="Eric Richardson" userId="df181a34-d7b9-4b2a-8b63-167ea896d82c" providerId="ADAL" clId="{68AA6A43-2FD6-724F-9A6E-F07CF63FA552}" dt="2020-01-05T17:22:19.231" v="115" actId="1076"/>
          <ac:graphicFrameMkLst>
            <pc:docMk/>
            <pc:sldMk cId="3797878237" sldId="305"/>
            <ac:graphicFrameMk id="6" creationId="{D6B6CB12-8485-524F-BE6A-63753089BB3F}"/>
          </ac:graphicFrameMkLst>
        </pc:graphicFrameChg>
        <pc:graphicFrameChg chg="mod">
          <ac:chgData name="Eric Richardson" userId="df181a34-d7b9-4b2a-8b63-167ea896d82c" providerId="ADAL" clId="{68AA6A43-2FD6-724F-9A6E-F07CF63FA552}" dt="2020-01-05T17:22:06.609" v="113" actId="1076"/>
          <ac:graphicFrameMkLst>
            <pc:docMk/>
            <pc:sldMk cId="3797878237" sldId="305"/>
            <ac:graphicFrameMk id="7" creationId="{E90F065E-5615-3546-80FC-13F70100D4E5}"/>
          </ac:graphicFrameMkLst>
        </pc:graphicFrameChg>
        <pc:graphicFrameChg chg="mod">
          <ac:chgData name="Eric Richardson" userId="df181a34-d7b9-4b2a-8b63-167ea896d82c" providerId="ADAL" clId="{68AA6A43-2FD6-724F-9A6E-F07CF63FA552}" dt="2020-01-05T17:21:56" v="112" actId="1076"/>
          <ac:graphicFrameMkLst>
            <pc:docMk/>
            <pc:sldMk cId="3797878237" sldId="305"/>
            <ac:graphicFrameMk id="8" creationId="{03BC4D66-128F-C348-A4D3-64B9E46C633D}"/>
          </ac:graphicFrameMkLst>
        </pc:graphicFrameChg>
        <pc:graphicFrameChg chg="mod">
          <ac:chgData name="Eric Richardson" userId="df181a34-d7b9-4b2a-8b63-167ea896d82c" providerId="ADAL" clId="{68AA6A43-2FD6-724F-9A6E-F07CF63FA552}" dt="2020-01-05T17:21:46.280" v="111" actId="1076"/>
          <ac:graphicFrameMkLst>
            <pc:docMk/>
            <pc:sldMk cId="3797878237" sldId="305"/>
            <ac:graphicFrameMk id="9" creationId="{3A9067B0-6935-5948-A3C2-3456FAE23C74}"/>
          </ac:graphicFrameMkLst>
        </pc:graphicFrameChg>
        <pc:graphicFrameChg chg="mod">
          <ac:chgData name="Eric Richardson" userId="df181a34-d7b9-4b2a-8b63-167ea896d82c" providerId="ADAL" clId="{68AA6A43-2FD6-724F-9A6E-F07CF63FA552}" dt="2020-01-05T17:21:28.257" v="109" actId="1076"/>
          <ac:graphicFrameMkLst>
            <pc:docMk/>
            <pc:sldMk cId="3797878237" sldId="305"/>
            <ac:graphicFrameMk id="10" creationId="{D41644BD-8AD7-B04D-9B2F-5A74E61F546A}"/>
          </ac:graphicFrameMkLst>
        </pc:graphicFrameChg>
        <pc:graphicFrameChg chg="mod">
          <ac:chgData name="Eric Richardson" userId="df181a34-d7b9-4b2a-8b63-167ea896d82c" providerId="ADAL" clId="{68AA6A43-2FD6-724F-9A6E-F07CF63FA552}" dt="2020-01-05T17:21:38.043" v="110" actId="1076"/>
          <ac:graphicFrameMkLst>
            <pc:docMk/>
            <pc:sldMk cId="3797878237" sldId="305"/>
            <ac:graphicFrameMk id="11" creationId="{ECF21C39-9936-C34E-92FF-72BE51B5AFE5}"/>
          </ac:graphicFrameMkLst>
        </pc:graphicFrameChg>
        <pc:graphicFrameChg chg="modGraphic">
          <ac:chgData name="Eric Richardson" userId="df181a34-d7b9-4b2a-8b63-167ea896d82c" providerId="ADAL" clId="{68AA6A43-2FD6-724F-9A6E-F07CF63FA552}" dt="2020-01-05T17:22:47.097" v="124" actId="20577"/>
          <ac:graphicFrameMkLst>
            <pc:docMk/>
            <pc:sldMk cId="3797878237" sldId="305"/>
            <ac:graphicFrameMk id="12" creationId="{11C69384-ACA6-544B-93EB-04A37434C66A}"/>
          </ac:graphicFrameMkLst>
        </pc:graphicFrameChg>
        <pc:graphicFrameChg chg="add mod modGraphic">
          <ac:chgData name="Eric Richardson" userId="df181a34-d7b9-4b2a-8b63-167ea896d82c" providerId="ADAL" clId="{68AA6A43-2FD6-724F-9A6E-F07CF63FA552}" dt="2020-01-05T17:22:25.102" v="116" actId="1076"/>
          <ac:graphicFrameMkLst>
            <pc:docMk/>
            <pc:sldMk cId="3797878237" sldId="305"/>
            <ac:graphicFrameMk id="15" creationId="{33B10D33-E66E-9641-8F3B-56F36D73B627}"/>
          </ac:graphicFrameMkLst>
        </pc:graphicFrameChg>
      </pc:sldChg>
      <pc:sldChg chg="modSp">
        <pc:chgData name="Eric Richardson" userId="df181a34-d7b9-4b2a-8b63-167ea896d82c" providerId="ADAL" clId="{68AA6A43-2FD6-724F-9A6E-F07CF63FA552}" dt="2020-01-05T22:59:47.829" v="3721"/>
        <pc:sldMkLst>
          <pc:docMk/>
          <pc:sldMk cId="2187324547" sldId="306"/>
        </pc:sldMkLst>
        <pc:spChg chg="mod">
          <ac:chgData name="Eric Richardson" userId="df181a34-d7b9-4b2a-8b63-167ea896d82c" providerId="ADAL" clId="{68AA6A43-2FD6-724F-9A6E-F07CF63FA552}" dt="2020-01-05T22:59:47.829" v="3721"/>
          <ac:spMkLst>
            <pc:docMk/>
            <pc:sldMk cId="2187324547" sldId="306"/>
            <ac:spMk id="4" creationId="{D0BDD8BB-FFE7-1546-BA8F-2D3341A37940}"/>
          </ac:spMkLst>
        </pc:spChg>
      </pc:sldChg>
      <pc:sldChg chg="addSp modSp">
        <pc:chgData name="Eric Richardson" userId="df181a34-d7b9-4b2a-8b63-167ea896d82c" providerId="ADAL" clId="{68AA6A43-2FD6-724F-9A6E-F07CF63FA552}" dt="2020-01-06T15:46:52.344" v="5789" actId="20577"/>
        <pc:sldMkLst>
          <pc:docMk/>
          <pc:sldMk cId="4284241974" sldId="307"/>
        </pc:sldMkLst>
        <pc:spChg chg="mod">
          <ac:chgData name="Eric Richardson" userId="df181a34-d7b9-4b2a-8b63-167ea896d82c" providerId="ADAL" clId="{68AA6A43-2FD6-724F-9A6E-F07CF63FA552}" dt="2020-01-06T15:46:52.344" v="5789" actId="20577"/>
          <ac:spMkLst>
            <pc:docMk/>
            <pc:sldMk cId="4284241974" sldId="307"/>
            <ac:spMk id="3" creationId="{654F276D-6B8F-484D-A581-F6D693F0A1E7}"/>
          </ac:spMkLst>
        </pc:spChg>
        <pc:spChg chg="mod">
          <ac:chgData name="Eric Richardson" userId="df181a34-d7b9-4b2a-8b63-167ea896d82c" providerId="ADAL" clId="{68AA6A43-2FD6-724F-9A6E-F07CF63FA552}" dt="2020-01-05T22:59:51.912" v="3722"/>
          <ac:spMkLst>
            <pc:docMk/>
            <pc:sldMk cId="4284241974" sldId="307"/>
            <ac:spMk id="4" creationId="{07882305-31DD-094A-A7ED-5542BFF1E93D}"/>
          </ac:spMkLst>
        </pc:spChg>
        <pc:spChg chg="add mod">
          <ac:chgData name="Eric Richardson" userId="df181a34-d7b9-4b2a-8b63-167ea896d82c" providerId="ADAL" clId="{68AA6A43-2FD6-724F-9A6E-F07CF63FA552}" dt="2020-01-05T17:45:35.486" v="188" actId="1076"/>
          <ac:spMkLst>
            <pc:docMk/>
            <pc:sldMk cId="4284241974" sldId="307"/>
            <ac:spMk id="5" creationId="{AD31C905-570A-1941-B592-E1A12780645B}"/>
          </ac:spMkLst>
        </pc:spChg>
      </pc:sldChg>
      <pc:sldChg chg="modSp add">
        <pc:chgData name="Eric Richardson" userId="df181a34-d7b9-4b2a-8b63-167ea896d82c" providerId="ADAL" clId="{68AA6A43-2FD6-724F-9A6E-F07CF63FA552}" dt="2020-01-06T15:48:33.225" v="5839" actId="20577"/>
        <pc:sldMkLst>
          <pc:docMk/>
          <pc:sldMk cId="2765368920" sldId="308"/>
        </pc:sldMkLst>
        <pc:spChg chg="mod">
          <ac:chgData name="Eric Richardson" userId="df181a34-d7b9-4b2a-8b63-167ea896d82c" providerId="ADAL" clId="{68AA6A43-2FD6-724F-9A6E-F07CF63FA552}" dt="2020-01-05T16:13:36.056" v="35" actId="20577"/>
          <ac:spMkLst>
            <pc:docMk/>
            <pc:sldMk cId="2765368920" sldId="308"/>
            <ac:spMk id="2" creationId="{30487806-5790-BB48-8051-4154897024E5}"/>
          </ac:spMkLst>
        </pc:spChg>
        <pc:spChg chg="mod">
          <ac:chgData name="Eric Richardson" userId="df181a34-d7b9-4b2a-8b63-167ea896d82c" providerId="ADAL" clId="{68AA6A43-2FD6-724F-9A6E-F07CF63FA552}" dt="2020-01-06T15:48:33.225" v="5839" actId="20577"/>
          <ac:spMkLst>
            <pc:docMk/>
            <pc:sldMk cId="2765368920" sldId="308"/>
            <ac:spMk id="3" creationId="{04989B62-2CB3-B441-BB61-42C2FB714664}"/>
          </ac:spMkLst>
        </pc:spChg>
        <pc:spChg chg="mod">
          <ac:chgData name="Eric Richardson" userId="df181a34-d7b9-4b2a-8b63-167ea896d82c" providerId="ADAL" clId="{68AA6A43-2FD6-724F-9A6E-F07CF63FA552}" dt="2020-01-05T22:59:56.672" v="3723"/>
          <ac:spMkLst>
            <pc:docMk/>
            <pc:sldMk cId="2765368920" sldId="308"/>
            <ac:spMk id="4" creationId="{860EACF8-7D7F-4349-9693-3642F101F415}"/>
          </ac:spMkLst>
        </pc:spChg>
      </pc:sldChg>
      <pc:sldChg chg="addSp delSp modSp add modAnim">
        <pc:chgData name="Eric Richardson" userId="df181a34-d7b9-4b2a-8b63-167ea896d82c" providerId="ADAL" clId="{68AA6A43-2FD6-724F-9A6E-F07CF63FA552}" dt="2020-01-05T23:00:01.108" v="3724"/>
        <pc:sldMkLst>
          <pc:docMk/>
          <pc:sldMk cId="3026532613" sldId="309"/>
        </pc:sldMkLst>
        <pc:spChg chg="del">
          <ac:chgData name="Eric Richardson" userId="df181a34-d7b9-4b2a-8b63-167ea896d82c" providerId="ADAL" clId="{68AA6A43-2FD6-724F-9A6E-F07CF63FA552}" dt="2020-01-05T18:06:22.531" v="345"/>
          <ac:spMkLst>
            <pc:docMk/>
            <pc:sldMk cId="3026532613" sldId="309"/>
            <ac:spMk id="2" creationId="{B70D98F3-10DF-F34E-A90E-65DFCB324825}"/>
          </ac:spMkLst>
        </pc:spChg>
        <pc:spChg chg="del">
          <ac:chgData name="Eric Richardson" userId="df181a34-d7b9-4b2a-8b63-167ea896d82c" providerId="ADAL" clId="{68AA6A43-2FD6-724F-9A6E-F07CF63FA552}" dt="2020-01-05T18:06:22.531" v="345"/>
          <ac:spMkLst>
            <pc:docMk/>
            <pc:sldMk cId="3026532613" sldId="309"/>
            <ac:spMk id="3" creationId="{A998687C-EE4C-5748-A3F4-37E0946623C4}"/>
          </ac:spMkLst>
        </pc:spChg>
        <pc:spChg chg="mod">
          <ac:chgData name="Eric Richardson" userId="df181a34-d7b9-4b2a-8b63-167ea896d82c" providerId="ADAL" clId="{68AA6A43-2FD6-724F-9A6E-F07CF63FA552}" dt="2020-01-05T23:00:01.108" v="3724"/>
          <ac:spMkLst>
            <pc:docMk/>
            <pc:sldMk cId="3026532613" sldId="309"/>
            <ac:spMk id="4" creationId="{5C269D9B-AAD7-F74B-B4B9-51DA7413E990}"/>
          </ac:spMkLst>
        </pc:spChg>
        <pc:spChg chg="add mod topLvl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5" creationId="{C0447413-FB97-1B49-86F8-3C0171E9B157}"/>
          </ac:spMkLst>
        </pc:spChg>
        <pc:spChg chg="add mod topLvl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6" creationId="{E4D365ED-5430-5149-9419-B34EEBBB0077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7" creationId="{0D9211FD-076A-A744-AE29-EC6B10555730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8" creationId="{81E74FF6-C116-5A4B-B67F-8C5735BD4D5E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9" creationId="{8B110D04-8B7D-6148-8226-C1F9EAFFA9FE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10" creationId="{6F81BBA2-6364-3A42-8762-DC50334CA4A2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11" creationId="{D9BE9EE2-EA0D-504D-AB1C-1AE9E4A290B0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12" creationId="{22D5BF8D-DCC1-3C42-8082-680CD77A16AA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13" creationId="{D1F88B62-3C07-5A42-85C5-8580FFC4599A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14" creationId="{03F69ABD-0C0B-EF44-8CB1-36A3E7E55CD6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15" creationId="{710F23DF-1E72-834D-B647-92C8DF780122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16" creationId="{35A83370-CC6E-0849-955C-48AB6A886F7C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17" creationId="{C38070CB-BE92-2542-8B3E-1BC7F058B502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18" creationId="{7D398596-3FD0-E04E-B4A5-DDFBB5BC25FE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19" creationId="{441074BE-EBF3-9643-8549-A44A89B8B184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20" creationId="{600C774D-29D4-BB4E-A5F0-6EC2872DF751}"/>
          </ac:spMkLst>
        </pc:spChg>
        <pc:spChg chg="add mod topLvl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21" creationId="{59B01DEE-EA34-AD4F-9006-4845E5734A08}"/>
          </ac:spMkLst>
        </pc:spChg>
        <pc:spChg chg="add mod topLvl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22" creationId="{9FBFB4F4-64F0-D84A-9F60-C81F504225F6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23" creationId="{164768EA-0101-BC43-A9AA-04B7F8A10BB9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24" creationId="{FC645ECB-18DE-8244-93C5-75837E9A83C9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25" creationId="{830E1E4D-4336-F149-B64B-2D3AFE624460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26" creationId="{BF81768D-0E80-9642-91D1-284F53BF9E19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27" creationId="{67752453-B1EF-1946-B5A6-48FEF503EDE0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28" creationId="{220CD0CA-8F88-0546-93A0-03A4533D653A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29" creationId="{251BB801-00D5-0545-9827-8A2039CA363C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30" creationId="{F91C7FA5-A9B3-C247-95DC-0DB24B483B5D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31" creationId="{69C1BAC5-C79A-2D48-A1A4-79045A0C3292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32" creationId="{17B8713D-8299-E146-8B82-4BD234682A27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33" creationId="{57E0CDEA-2631-9B45-AFB6-6A638AFF11D2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34" creationId="{7DAB1765-6F58-5A48-BE7E-2C087AF96475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35" creationId="{3B279D54-C8DD-C641-AD39-3CB0BEE80C47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36" creationId="{5B5E448E-207A-2141-8EB3-2D1C0529FA48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37" creationId="{7990C6C7-7230-5249-AE79-81DF1C6D30DD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38" creationId="{2165C0A9-0776-B544-9EB0-4C1A78EC5395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72" creationId="{3E4789D4-04B3-5F40-B8D0-09BA488731DE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73" creationId="{3A1D47A2-B8AC-7744-911E-5A43AA1581F9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74" creationId="{5DD3EB33-4C07-3947-BDA6-7FB2DC958397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75" creationId="{1E4B5D98-1C15-714C-9E14-4F403C405BFD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76" creationId="{D7BA5B9B-65E4-524D-B2DD-6D948E01580E}"/>
          </ac:spMkLst>
        </pc:spChg>
        <pc:spChg chg="add mod">
          <ac:chgData name="Eric Richardson" userId="df181a34-d7b9-4b2a-8b63-167ea896d82c" providerId="ADAL" clId="{68AA6A43-2FD6-724F-9A6E-F07CF63FA552}" dt="2020-01-05T18:27:47.919" v="1254" actId="1035"/>
          <ac:spMkLst>
            <pc:docMk/>
            <pc:sldMk cId="3026532613" sldId="309"/>
            <ac:spMk id="81" creationId="{1B96E1AF-C0A0-8647-813B-7050D0D08432}"/>
          </ac:spMkLst>
        </pc:spChg>
        <pc:spChg chg="add mod">
          <ac:chgData name="Eric Richardson" userId="df181a34-d7b9-4b2a-8b63-167ea896d82c" providerId="ADAL" clId="{68AA6A43-2FD6-724F-9A6E-F07CF63FA552}" dt="2020-01-05T18:27:53.847" v="1269" actId="1036"/>
          <ac:spMkLst>
            <pc:docMk/>
            <pc:sldMk cId="3026532613" sldId="309"/>
            <ac:spMk id="83" creationId="{8F925D40-A88D-244D-A10F-1EF875B2E535}"/>
          </ac:spMkLst>
        </pc:spChg>
        <pc:grpChg chg="add del mod">
          <ac:chgData name="Eric Richardson" userId="df181a34-d7b9-4b2a-8b63-167ea896d82c" providerId="ADAL" clId="{68AA6A43-2FD6-724F-9A6E-F07CF63FA552}" dt="2020-01-05T18:24:21.064" v="1199" actId="165"/>
          <ac:grpSpMkLst>
            <pc:docMk/>
            <pc:sldMk cId="3026532613" sldId="309"/>
            <ac:grpSpMk id="193" creationId="{0F554612-8DC9-7D42-9D2A-CCB561C0A90C}"/>
          </ac:grpSpMkLst>
        </pc:grpChg>
        <pc:grpChg chg="add del mod">
          <ac:chgData name="Eric Richardson" userId="df181a34-d7b9-4b2a-8b63-167ea896d82c" providerId="ADAL" clId="{68AA6A43-2FD6-724F-9A6E-F07CF63FA552}" dt="2020-01-05T18:24:16.338" v="1198" actId="165"/>
          <ac:grpSpMkLst>
            <pc:docMk/>
            <pc:sldMk cId="3026532613" sldId="309"/>
            <ac:grpSpMk id="197" creationId="{F791C05F-F934-C144-A047-84B430C5A011}"/>
          </ac:grpSpMkLst>
        </pc:grp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39" creationId="{06E19CFF-24B8-584C-8F54-977E53E78A18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40" creationId="{ACA8E1E9-50E7-7B4E-BA3F-4A7E8E2BCEE4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41" creationId="{8C9542FC-FCE9-3B4D-921A-E4A19301C0A5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42" creationId="{05C13C15-3749-AF40-BDD2-40522F387D85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43" creationId="{F1272E53-A4FF-FF4C-A1CA-D73E0EDC2CC0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44" creationId="{410B2DE3-23DB-9443-9A09-4337F2FC37B8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45" creationId="{E6810ADA-DA80-AC45-A15E-FF9D1DF013F7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46" creationId="{366A7529-F74F-7E44-9BF8-368999380461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47" creationId="{799CF478-ACB0-D447-82C9-7D925F07C3A6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48" creationId="{2A0A1520-C239-A24E-8759-F1E0D1204903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49" creationId="{F6D69BCE-4061-D040-80D6-2F8DF1F298E1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50" creationId="{DAC2EABC-F54C-C646-9392-EED80204047B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51" creationId="{8399F898-2A68-A442-8F92-DA2A0C119A23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52" creationId="{52763D94-DB22-CF44-AC5F-C90E34CC7486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53" creationId="{64E90D03-FBBD-AA4F-8B8D-E070871E61BE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54" creationId="{08572543-DDC4-A04C-BFB9-27EFEF1409DB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55" creationId="{079CB6DD-B0CF-9B49-948E-6E7C4CD63CAF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56" creationId="{7E785543-51B6-0945-90C8-08131BA661B0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57" creationId="{4F1EA7E1-DD2C-C14A-AD69-604D8E47684C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58" creationId="{4955E312-3C57-3D42-8B91-3E48EC73A5AF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59" creationId="{59C7D77C-44F6-F446-B5C8-09A9FD30EFE7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60" creationId="{DF411F20-8040-654F-8B57-084C6F0754C7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61" creationId="{BF352227-A2E2-0143-9198-0143521C4C39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62" creationId="{BC76AE1F-E4E7-F744-A491-E273DBE79957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63" creationId="{EDFAB910-A42A-F545-8908-F6A939D1CDC0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64" creationId="{77519704-3E2E-7A4C-BAF8-C91AB34FD22F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65" creationId="{3BE1F5A4-CE7F-5B44-B8BC-76D5C0F8FFE9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66" creationId="{96C73DCF-6651-5A40-96E9-CE992678F540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67" creationId="{825B87E8-EAFA-3449-9518-1E8EE7D94E7F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68" creationId="{148A335B-37B9-1446-A0F7-5F38AE18A81F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69" creationId="{12FD8659-F3B7-2345-AF02-E06E4053620A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70" creationId="{6B8B1490-DE5A-914B-982B-2713C49387F2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71" creationId="{89E67E30-CE27-684E-A59D-6F1C60F858CB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77" creationId="{AA2CB98E-1B3A-1949-AE3C-B4538D4AF862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78" creationId="{E44A34E1-9B41-C04D-B622-EE57DFCF9130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79" creationId="{CED162FC-2562-5A49-815C-DC1AF76217DB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80" creationId="{F0A3DCAC-A78D-5343-8563-70598FFE1D06}"/>
          </ac:cxnSpMkLst>
        </pc:cxnChg>
        <pc:cxnChg chg="add mod">
          <ac:chgData name="Eric Richardson" userId="df181a34-d7b9-4b2a-8b63-167ea896d82c" providerId="ADAL" clId="{68AA6A43-2FD6-724F-9A6E-F07CF63FA552}" dt="2020-01-05T18:27:47.919" v="1254" actId="1035"/>
          <ac:cxnSpMkLst>
            <pc:docMk/>
            <pc:sldMk cId="3026532613" sldId="309"/>
            <ac:cxnSpMk id="82" creationId="{C4FC7C05-B04A-C04C-B27D-97BD9CC9D324}"/>
          </ac:cxnSpMkLst>
        </pc:cxnChg>
        <pc:cxnChg chg="add mod">
          <ac:chgData name="Eric Richardson" userId="df181a34-d7b9-4b2a-8b63-167ea896d82c" providerId="ADAL" clId="{68AA6A43-2FD6-724F-9A6E-F07CF63FA552}" dt="2020-01-05T18:27:53.847" v="1269" actId="1036"/>
          <ac:cxnSpMkLst>
            <pc:docMk/>
            <pc:sldMk cId="3026532613" sldId="309"/>
            <ac:cxnSpMk id="84" creationId="{B073A43E-DDE2-6F47-89CD-4B5EDBCE4711}"/>
          </ac:cxnSpMkLst>
        </pc:cxnChg>
        <pc:cxnChg chg="add mod">
          <ac:chgData name="Eric Richardson" userId="df181a34-d7b9-4b2a-8b63-167ea896d82c" providerId="ADAL" clId="{68AA6A43-2FD6-724F-9A6E-F07CF63FA552}" dt="2020-01-05T18:27:53.847" v="1269" actId="1036"/>
          <ac:cxnSpMkLst>
            <pc:docMk/>
            <pc:sldMk cId="3026532613" sldId="309"/>
            <ac:cxnSpMk id="85" creationId="{3B2ADD2D-D6BE-0B4E-AFB9-B57D868FDBD7}"/>
          </ac:cxnSpMkLst>
        </pc:cxnChg>
      </pc:sldChg>
      <pc:sldChg chg="addSp modSp add">
        <pc:chgData name="Eric Richardson" userId="df181a34-d7b9-4b2a-8b63-167ea896d82c" providerId="ADAL" clId="{68AA6A43-2FD6-724F-9A6E-F07CF63FA552}" dt="2020-01-05T23:00:07.938" v="3726"/>
        <pc:sldMkLst>
          <pc:docMk/>
          <pc:sldMk cId="3332317897" sldId="310"/>
        </pc:sldMkLst>
        <pc:spChg chg="mod">
          <ac:chgData name="Eric Richardson" userId="df181a34-d7b9-4b2a-8b63-167ea896d82c" providerId="ADAL" clId="{68AA6A43-2FD6-724F-9A6E-F07CF63FA552}" dt="2020-01-05T23:00:07.938" v="3726"/>
          <ac:spMkLst>
            <pc:docMk/>
            <pc:sldMk cId="3332317897" sldId="310"/>
            <ac:spMk id="2" creationId="{C3D45B86-74D1-8A41-91C8-3D9A393F267E}"/>
          </ac:spMkLst>
        </pc:spChg>
        <pc:spChg chg="add mod">
          <ac:chgData name="Eric Richardson" userId="df181a34-d7b9-4b2a-8b63-167ea896d82c" providerId="ADAL" clId="{68AA6A43-2FD6-724F-9A6E-F07CF63FA552}" dt="2020-01-05T20:30:42.317" v="1290" actId="20577"/>
          <ac:spMkLst>
            <pc:docMk/>
            <pc:sldMk cId="3332317897" sldId="310"/>
            <ac:spMk id="3" creationId="{FD8155C1-8431-3E40-9532-56DEF4186B5C}"/>
          </ac:spMkLst>
        </pc:spChg>
        <pc:spChg chg="add mod">
          <ac:chgData name="Eric Richardson" userId="df181a34-d7b9-4b2a-8b63-167ea896d82c" providerId="ADAL" clId="{68AA6A43-2FD6-724F-9A6E-F07CF63FA552}" dt="2020-01-05T20:32:18.765" v="1308" actId="20577"/>
          <ac:spMkLst>
            <pc:docMk/>
            <pc:sldMk cId="3332317897" sldId="310"/>
            <ac:spMk id="4" creationId="{0755117A-001C-A045-B082-3B81E346C48F}"/>
          </ac:spMkLst>
        </pc:spChg>
      </pc:sldChg>
      <pc:sldChg chg="modSp add">
        <pc:chgData name="Eric Richardson" userId="df181a34-d7b9-4b2a-8b63-167ea896d82c" providerId="ADAL" clId="{68AA6A43-2FD6-724F-9A6E-F07CF63FA552}" dt="2020-01-06T15:50:31.775" v="5850" actId="20577"/>
        <pc:sldMkLst>
          <pc:docMk/>
          <pc:sldMk cId="1089326111" sldId="311"/>
        </pc:sldMkLst>
        <pc:spChg chg="mod">
          <ac:chgData name="Eric Richardson" userId="df181a34-d7b9-4b2a-8b63-167ea896d82c" providerId="ADAL" clId="{68AA6A43-2FD6-724F-9A6E-F07CF63FA552}" dt="2020-01-06T15:50:31.775" v="5850" actId="20577"/>
          <ac:spMkLst>
            <pc:docMk/>
            <pc:sldMk cId="1089326111" sldId="311"/>
            <ac:spMk id="3" creationId="{91897214-7AEA-2E45-AF1A-C35610D57EF8}"/>
          </ac:spMkLst>
        </pc:spChg>
        <pc:spChg chg="mod">
          <ac:chgData name="Eric Richardson" userId="df181a34-d7b9-4b2a-8b63-167ea896d82c" providerId="ADAL" clId="{68AA6A43-2FD6-724F-9A6E-F07CF63FA552}" dt="2020-01-05T23:00:12.299" v="3727"/>
          <ac:spMkLst>
            <pc:docMk/>
            <pc:sldMk cId="1089326111" sldId="311"/>
            <ac:spMk id="4" creationId="{1F78E014-8191-BD45-8CEF-3FC52D136EBA}"/>
          </ac:spMkLst>
        </pc:spChg>
      </pc:sldChg>
      <pc:sldChg chg="addSp delSp modSp add ord delAnim">
        <pc:chgData name="Eric Richardson" userId="df181a34-d7b9-4b2a-8b63-167ea896d82c" providerId="ADAL" clId="{68AA6A43-2FD6-724F-9A6E-F07CF63FA552}" dt="2020-01-05T23:00:15.943" v="3728"/>
        <pc:sldMkLst>
          <pc:docMk/>
          <pc:sldMk cId="2503440207" sldId="312"/>
        </pc:sldMkLst>
        <pc:spChg chg="add mod">
          <ac:chgData name="Eric Richardson" userId="df181a34-d7b9-4b2a-8b63-167ea896d82c" providerId="ADAL" clId="{68AA6A43-2FD6-724F-9A6E-F07CF63FA552}" dt="2020-01-05T21:30:16.100" v="1454" actId="14100"/>
          <ac:spMkLst>
            <pc:docMk/>
            <pc:sldMk cId="2503440207" sldId="312"/>
            <ac:spMk id="2" creationId="{F960F8A8-05B4-6F45-B8F5-256709294F6A}"/>
          </ac:spMkLst>
        </pc:spChg>
        <pc:spChg chg="add mod">
          <ac:chgData name="Eric Richardson" userId="df181a34-d7b9-4b2a-8b63-167ea896d82c" providerId="ADAL" clId="{68AA6A43-2FD6-724F-9A6E-F07CF63FA552}" dt="2020-01-05T21:30:49.054" v="1466" actId="242"/>
          <ac:spMkLst>
            <pc:docMk/>
            <pc:sldMk cId="2503440207" sldId="312"/>
            <ac:spMk id="3" creationId="{E6971FEB-E720-AF4F-94EA-85C48649E8BB}"/>
          </ac:spMkLst>
        </pc:spChg>
        <pc:spChg chg="mod">
          <ac:chgData name="Eric Richardson" userId="df181a34-d7b9-4b2a-8b63-167ea896d82c" providerId="ADAL" clId="{68AA6A43-2FD6-724F-9A6E-F07CF63FA552}" dt="2020-01-05T23:00:15.943" v="3728"/>
          <ac:spMkLst>
            <pc:docMk/>
            <pc:sldMk cId="2503440207" sldId="312"/>
            <ac:spMk id="4" creationId="{5C269D9B-AAD7-F74B-B4B9-51DA7413E990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5" creationId="{C0447413-FB97-1B49-86F8-3C0171E9B157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6" creationId="{E4D365ED-5430-5149-9419-B34EEBBB0077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7" creationId="{0D9211FD-076A-A744-AE29-EC6B10555730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8" creationId="{81E74FF6-C116-5A4B-B67F-8C5735BD4D5E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9" creationId="{8B110D04-8B7D-6148-8226-C1F9EAFFA9FE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10" creationId="{6F81BBA2-6364-3A42-8762-DC50334CA4A2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11" creationId="{D9BE9EE2-EA0D-504D-AB1C-1AE9E4A290B0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12" creationId="{22D5BF8D-DCC1-3C42-8082-680CD77A16AA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13" creationId="{D1F88B62-3C07-5A42-85C5-8580FFC4599A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14" creationId="{03F69ABD-0C0B-EF44-8CB1-36A3E7E55CD6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15" creationId="{710F23DF-1E72-834D-B647-92C8DF780122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16" creationId="{35A83370-CC6E-0849-955C-48AB6A886F7C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17" creationId="{C38070CB-BE92-2542-8B3E-1BC7F058B502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18" creationId="{7D398596-3FD0-E04E-B4A5-DDFBB5BC25FE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19" creationId="{441074BE-EBF3-9643-8549-A44A89B8B184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20" creationId="{600C774D-29D4-BB4E-A5F0-6EC2872DF751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21" creationId="{59B01DEE-EA34-AD4F-9006-4845E5734A08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22" creationId="{9FBFB4F4-64F0-D84A-9F60-C81F504225F6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23" creationId="{164768EA-0101-BC43-A9AA-04B7F8A10BB9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24" creationId="{FC645ECB-18DE-8244-93C5-75837E9A83C9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25" creationId="{830E1E4D-4336-F149-B64B-2D3AFE624460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26" creationId="{BF81768D-0E80-9642-91D1-284F53BF9E19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27" creationId="{67752453-B1EF-1946-B5A6-48FEF503EDE0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28" creationId="{220CD0CA-8F88-0546-93A0-03A4533D653A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29" creationId="{251BB801-00D5-0545-9827-8A2039CA363C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30" creationId="{F91C7FA5-A9B3-C247-95DC-0DB24B483B5D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31" creationId="{69C1BAC5-C79A-2D48-A1A4-79045A0C3292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32" creationId="{17B8713D-8299-E146-8B82-4BD234682A27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33" creationId="{57E0CDEA-2631-9B45-AFB6-6A638AFF11D2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34" creationId="{7DAB1765-6F58-5A48-BE7E-2C087AF96475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35" creationId="{3B279D54-C8DD-C641-AD39-3CB0BEE80C47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36" creationId="{5B5E448E-207A-2141-8EB3-2D1C0529FA48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37" creationId="{7990C6C7-7230-5249-AE79-81DF1C6D30DD}"/>
          </ac:spMkLst>
        </pc:spChg>
        <pc:spChg chg="del">
          <ac:chgData name="Eric Richardson" userId="df181a34-d7b9-4b2a-8b63-167ea896d82c" providerId="ADAL" clId="{68AA6A43-2FD6-724F-9A6E-F07CF63FA552}" dt="2020-01-05T21:26:16.915" v="1340" actId="478"/>
          <ac:spMkLst>
            <pc:docMk/>
            <pc:sldMk cId="2503440207" sldId="312"/>
            <ac:spMk id="38" creationId="{2165C0A9-0776-B544-9EB0-4C1A78EC5395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72" creationId="{3E4789D4-04B3-5F40-B8D0-09BA488731DE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73" creationId="{3A1D47A2-B8AC-7744-911E-5A43AA1581F9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74" creationId="{5DD3EB33-4C07-3947-BDA6-7FB2DC958397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75" creationId="{1E4B5D98-1C15-714C-9E14-4F403C405BFD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76" creationId="{D7BA5B9B-65E4-524D-B2DD-6D948E01580E}"/>
          </ac:spMkLst>
        </pc:spChg>
        <pc:spChg chg="mod">
          <ac:chgData name="Eric Richardson" userId="df181a34-d7b9-4b2a-8b63-167ea896d82c" providerId="ADAL" clId="{68AA6A43-2FD6-724F-9A6E-F07CF63FA552}" dt="2020-01-05T21:26:44.157" v="1418" actId="1036"/>
          <ac:spMkLst>
            <pc:docMk/>
            <pc:sldMk cId="2503440207" sldId="312"/>
            <ac:spMk id="81" creationId="{1B96E1AF-C0A0-8647-813B-7050D0D08432}"/>
          </ac:spMkLst>
        </pc:spChg>
        <pc:spChg chg="del">
          <ac:chgData name="Eric Richardson" userId="df181a34-d7b9-4b2a-8b63-167ea896d82c" providerId="ADAL" clId="{68AA6A43-2FD6-724F-9A6E-F07CF63FA552}" dt="2020-01-05T21:26:12.717" v="1337" actId="478"/>
          <ac:spMkLst>
            <pc:docMk/>
            <pc:sldMk cId="2503440207" sldId="312"/>
            <ac:spMk id="83" creationId="{8F925D40-A88D-244D-A10F-1EF875B2E535}"/>
          </ac:spMkLst>
        </pc:spChg>
        <pc:spChg chg="add mod">
          <ac:chgData name="Eric Richardson" userId="df181a34-d7b9-4b2a-8b63-167ea896d82c" providerId="ADAL" clId="{68AA6A43-2FD6-724F-9A6E-F07CF63FA552}" dt="2020-01-05T21:30:09.330" v="1453" actId="14100"/>
          <ac:spMkLst>
            <pc:docMk/>
            <pc:sldMk cId="2503440207" sldId="312"/>
            <ac:spMk id="86" creationId="{388265E0-4F88-B146-8BD8-1E9BFA313F06}"/>
          </ac:spMkLst>
        </pc:spChg>
        <pc:spChg chg="add mod">
          <ac:chgData name="Eric Richardson" userId="df181a34-d7b9-4b2a-8b63-167ea896d82c" providerId="ADAL" clId="{68AA6A43-2FD6-724F-9A6E-F07CF63FA552}" dt="2020-01-05T21:29:58.339" v="1452" actId="13822"/>
          <ac:spMkLst>
            <pc:docMk/>
            <pc:sldMk cId="2503440207" sldId="312"/>
            <ac:spMk id="87" creationId="{F70CF3D2-2576-9840-95C3-013DC7E16762}"/>
          </ac:spMkLst>
        </pc:spChg>
        <pc:spChg chg="add mod">
          <ac:chgData name="Eric Richardson" userId="df181a34-d7b9-4b2a-8b63-167ea896d82c" providerId="ADAL" clId="{68AA6A43-2FD6-724F-9A6E-F07CF63FA552}" dt="2020-01-05T21:31:55.585" v="1483" actId="1076"/>
          <ac:spMkLst>
            <pc:docMk/>
            <pc:sldMk cId="2503440207" sldId="312"/>
            <ac:spMk id="88" creationId="{9D47F10C-FC39-0E4C-9469-618CEFE32F2E}"/>
          </ac:spMkLst>
        </pc:spChg>
        <pc:spChg chg="add mod">
          <ac:chgData name="Eric Richardson" userId="df181a34-d7b9-4b2a-8b63-167ea896d82c" providerId="ADAL" clId="{68AA6A43-2FD6-724F-9A6E-F07CF63FA552}" dt="2020-01-05T21:32:18.807" v="1492" actId="242"/>
          <ac:spMkLst>
            <pc:docMk/>
            <pc:sldMk cId="2503440207" sldId="312"/>
            <ac:spMk id="89" creationId="{EB28F9CD-6F0C-8E4B-AFFA-3109999AB735}"/>
          </ac:spMkLst>
        </pc:sp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39" creationId="{06E19CFF-24B8-584C-8F54-977E53E78A18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40" creationId="{ACA8E1E9-50E7-7B4E-BA3F-4A7E8E2BCEE4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41" creationId="{8C9542FC-FCE9-3B4D-921A-E4A19301C0A5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42" creationId="{05C13C15-3749-AF40-BDD2-40522F387D85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43" creationId="{F1272E53-A4FF-FF4C-A1CA-D73E0EDC2CC0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44" creationId="{410B2DE3-23DB-9443-9A09-4337F2FC37B8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45" creationId="{E6810ADA-DA80-AC45-A15E-FF9D1DF013F7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46" creationId="{366A7529-F74F-7E44-9BF8-368999380461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47" creationId="{799CF478-ACB0-D447-82C9-7D925F07C3A6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48" creationId="{2A0A1520-C239-A24E-8759-F1E0D1204903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49" creationId="{F6D69BCE-4061-D040-80D6-2F8DF1F298E1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50" creationId="{DAC2EABC-F54C-C646-9392-EED80204047B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51" creationId="{8399F898-2A68-A442-8F92-DA2A0C119A23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52" creationId="{52763D94-DB22-CF44-AC5F-C90E34CC7486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53" creationId="{64E90D03-FBBD-AA4F-8B8D-E070871E61BE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54" creationId="{08572543-DDC4-A04C-BFB9-27EFEF1409DB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55" creationId="{079CB6DD-B0CF-9B49-948E-6E7C4CD63CAF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56" creationId="{7E785543-51B6-0945-90C8-08131BA661B0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57" creationId="{4F1EA7E1-DD2C-C14A-AD69-604D8E47684C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58" creationId="{4955E312-3C57-3D42-8B91-3E48EC73A5AF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59" creationId="{59C7D77C-44F6-F446-B5C8-09A9FD30EFE7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60" creationId="{DF411F20-8040-654F-8B57-084C6F0754C7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61" creationId="{BF352227-A2E2-0143-9198-0143521C4C39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62" creationId="{BC76AE1F-E4E7-F744-A491-E273DBE79957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63" creationId="{EDFAB910-A42A-F545-8908-F6A939D1CDC0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64" creationId="{77519704-3E2E-7A4C-BAF8-C91AB34FD22F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65" creationId="{3BE1F5A4-CE7F-5B44-B8BC-76D5C0F8FFE9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66" creationId="{96C73DCF-6651-5A40-96E9-CE992678F540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67" creationId="{825B87E8-EAFA-3449-9518-1E8EE7D94E7F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68" creationId="{148A335B-37B9-1446-A0F7-5F38AE18A81F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69" creationId="{12FD8659-F3B7-2345-AF02-E06E4053620A}"/>
          </ac:cxnSpMkLst>
        </pc:cxnChg>
        <pc:cxnChg chg="del mod">
          <ac:chgData name="Eric Richardson" userId="df181a34-d7b9-4b2a-8b63-167ea896d82c" providerId="ADAL" clId="{68AA6A43-2FD6-724F-9A6E-F07CF63FA552}" dt="2020-01-05T21:26:18.050" v="1341" actId="478"/>
          <ac:cxnSpMkLst>
            <pc:docMk/>
            <pc:sldMk cId="2503440207" sldId="312"/>
            <ac:cxnSpMk id="70" creationId="{6B8B1490-DE5A-914B-982B-2713C49387F2}"/>
          </ac:cxnSpMkLst>
        </pc:cxnChg>
        <pc:cxnChg chg="del mod">
          <ac:chgData name="Eric Richardson" userId="df181a34-d7b9-4b2a-8b63-167ea896d82c" providerId="ADAL" clId="{68AA6A43-2FD6-724F-9A6E-F07CF63FA552}" dt="2020-01-05T21:26:18.804" v="1342" actId="478"/>
          <ac:cxnSpMkLst>
            <pc:docMk/>
            <pc:sldMk cId="2503440207" sldId="312"/>
            <ac:cxnSpMk id="71" creationId="{89E67E30-CE27-684E-A59D-6F1C60F858CB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77" creationId="{AA2CB98E-1B3A-1949-AE3C-B4538D4AF862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78" creationId="{E44A34E1-9B41-C04D-B622-EE57DFCF9130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79" creationId="{CED162FC-2562-5A49-815C-DC1AF76217DB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80" creationId="{F0A3DCAC-A78D-5343-8563-70598FFE1D06}"/>
          </ac:cxnSpMkLst>
        </pc:cxnChg>
        <pc:cxnChg chg="mod">
          <ac:chgData name="Eric Richardson" userId="df181a34-d7b9-4b2a-8b63-167ea896d82c" providerId="ADAL" clId="{68AA6A43-2FD6-724F-9A6E-F07CF63FA552}" dt="2020-01-05T21:26:44.157" v="1418" actId="1036"/>
          <ac:cxnSpMkLst>
            <pc:docMk/>
            <pc:sldMk cId="2503440207" sldId="312"/>
            <ac:cxnSpMk id="82" creationId="{C4FC7C05-B04A-C04C-B27D-97BD9CC9D324}"/>
          </ac:cxnSpMkLst>
        </pc:cxnChg>
        <pc:cxnChg chg="del mod">
          <ac:chgData name="Eric Richardson" userId="df181a34-d7b9-4b2a-8b63-167ea896d82c" providerId="ADAL" clId="{68AA6A43-2FD6-724F-9A6E-F07CF63FA552}" dt="2020-01-05T21:26:14.036" v="1338" actId="478"/>
          <ac:cxnSpMkLst>
            <pc:docMk/>
            <pc:sldMk cId="2503440207" sldId="312"/>
            <ac:cxnSpMk id="84" creationId="{B073A43E-DDE2-6F47-89CD-4B5EDBCE4711}"/>
          </ac:cxnSpMkLst>
        </pc:cxnChg>
        <pc:cxnChg chg="del mod">
          <ac:chgData name="Eric Richardson" userId="df181a34-d7b9-4b2a-8b63-167ea896d82c" providerId="ADAL" clId="{68AA6A43-2FD6-724F-9A6E-F07CF63FA552}" dt="2020-01-05T21:26:14.910" v="1339" actId="478"/>
          <ac:cxnSpMkLst>
            <pc:docMk/>
            <pc:sldMk cId="2503440207" sldId="312"/>
            <ac:cxnSpMk id="85" creationId="{3B2ADD2D-D6BE-0B4E-AFB9-B57D868FDBD7}"/>
          </ac:cxnSpMkLst>
        </pc:cxnChg>
      </pc:sldChg>
      <pc:sldChg chg="modSp add ord">
        <pc:chgData name="Eric Richardson" userId="df181a34-d7b9-4b2a-8b63-167ea896d82c" providerId="ADAL" clId="{68AA6A43-2FD6-724F-9A6E-F07CF63FA552}" dt="2020-01-05T23:00:21.362" v="3729"/>
        <pc:sldMkLst>
          <pc:docMk/>
          <pc:sldMk cId="879708249" sldId="313"/>
        </pc:sldMkLst>
        <pc:spChg chg="mod">
          <ac:chgData name="Eric Richardson" userId="df181a34-d7b9-4b2a-8b63-167ea896d82c" providerId="ADAL" clId="{68AA6A43-2FD6-724F-9A6E-F07CF63FA552}" dt="2020-01-05T21:33:50.586" v="1498" actId="108"/>
          <ac:spMkLst>
            <pc:docMk/>
            <pc:sldMk cId="879708249" sldId="313"/>
            <ac:spMk id="3" creationId="{6EF10766-D352-714D-9222-638112EC9DD3}"/>
          </ac:spMkLst>
        </pc:spChg>
        <pc:spChg chg="mod">
          <ac:chgData name="Eric Richardson" userId="df181a34-d7b9-4b2a-8b63-167ea896d82c" providerId="ADAL" clId="{68AA6A43-2FD6-724F-9A6E-F07CF63FA552}" dt="2020-01-05T23:00:21.362" v="3729"/>
          <ac:spMkLst>
            <pc:docMk/>
            <pc:sldMk cId="879708249" sldId="313"/>
            <ac:spMk id="4" creationId="{41BC07E6-905E-9343-8583-D41EF1B74BC5}"/>
          </ac:spMkLst>
        </pc:spChg>
      </pc:sldChg>
      <pc:sldChg chg="modSp add">
        <pc:chgData name="Eric Richardson" userId="df181a34-d7b9-4b2a-8b63-167ea896d82c" providerId="ADAL" clId="{68AA6A43-2FD6-724F-9A6E-F07CF63FA552}" dt="2020-01-05T23:00:25.121" v="3730"/>
        <pc:sldMkLst>
          <pc:docMk/>
          <pc:sldMk cId="576476427" sldId="314"/>
        </pc:sldMkLst>
        <pc:spChg chg="mod">
          <ac:chgData name="Eric Richardson" userId="df181a34-d7b9-4b2a-8b63-167ea896d82c" providerId="ADAL" clId="{68AA6A43-2FD6-724F-9A6E-F07CF63FA552}" dt="2020-01-05T21:39:59.932" v="1640" actId="20577"/>
          <ac:spMkLst>
            <pc:docMk/>
            <pc:sldMk cId="576476427" sldId="314"/>
            <ac:spMk id="2" creationId="{CC1AB08B-810E-C741-8A51-A749DDFA3F0D}"/>
          </ac:spMkLst>
        </pc:spChg>
        <pc:spChg chg="mod">
          <ac:chgData name="Eric Richardson" userId="df181a34-d7b9-4b2a-8b63-167ea896d82c" providerId="ADAL" clId="{68AA6A43-2FD6-724F-9A6E-F07CF63FA552}" dt="2020-01-05T21:39:40.787" v="1606" actId="108"/>
          <ac:spMkLst>
            <pc:docMk/>
            <pc:sldMk cId="576476427" sldId="314"/>
            <ac:spMk id="3" creationId="{993DE2A7-846B-AB44-BB52-DC1255C8F17E}"/>
          </ac:spMkLst>
        </pc:spChg>
        <pc:spChg chg="mod">
          <ac:chgData name="Eric Richardson" userId="df181a34-d7b9-4b2a-8b63-167ea896d82c" providerId="ADAL" clId="{68AA6A43-2FD6-724F-9A6E-F07CF63FA552}" dt="2020-01-05T23:00:25.121" v="3730"/>
          <ac:spMkLst>
            <pc:docMk/>
            <pc:sldMk cId="576476427" sldId="314"/>
            <ac:spMk id="4" creationId="{0F007918-EA68-5447-A634-F3706FC09B1D}"/>
          </ac:spMkLst>
        </pc:spChg>
      </pc:sldChg>
      <pc:sldChg chg="modSp add">
        <pc:chgData name="Eric Richardson" userId="df181a34-d7b9-4b2a-8b63-167ea896d82c" providerId="ADAL" clId="{68AA6A43-2FD6-724F-9A6E-F07CF63FA552}" dt="2020-01-05T23:00:29.836" v="3731"/>
        <pc:sldMkLst>
          <pc:docMk/>
          <pc:sldMk cId="2906888477" sldId="315"/>
        </pc:sldMkLst>
        <pc:spChg chg="mod">
          <ac:chgData name="Eric Richardson" userId="df181a34-d7b9-4b2a-8b63-167ea896d82c" providerId="ADAL" clId="{68AA6A43-2FD6-724F-9A6E-F07CF63FA552}" dt="2020-01-05T21:40:51.098" v="1742" actId="20577"/>
          <ac:spMkLst>
            <pc:docMk/>
            <pc:sldMk cId="2906888477" sldId="315"/>
            <ac:spMk id="2" creationId="{FC57DFE0-A766-7A43-88E2-CEFC2EFABF52}"/>
          </ac:spMkLst>
        </pc:spChg>
        <pc:spChg chg="mod">
          <ac:chgData name="Eric Richardson" userId="df181a34-d7b9-4b2a-8b63-167ea896d82c" providerId="ADAL" clId="{68AA6A43-2FD6-724F-9A6E-F07CF63FA552}" dt="2020-01-05T21:41:47.651" v="1858" actId="20577"/>
          <ac:spMkLst>
            <pc:docMk/>
            <pc:sldMk cId="2906888477" sldId="315"/>
            <ac:spMk id="3" creationId="{4204634A-B47E-1044-BBC8-45F978B7380F}"/>
          </ac:spMkLst>
        </pc:spChg>
        <pc:spChg chg="mod">
          <ac:chgData name="Eric Richardson" userId="df181a34-d7b9-4b2a-8b63-167ea896d82c" providerId="ADAL" clId="{68AA6A43-2FD6-724F-9A6E-F07CF63FA552}" dt="2020-01-05T23:00:29.836" v="3731"/>
          <ac:spMkLst>
            <pc:docMk/>
            <pc:sldMk cId="2906888477" sldId="315"/>
            <ac:spMk id="4" creationId="{E13A533A-85BE-774C-B609-AB8D9893FBEE}"/>
          </ac:spMkLst>
        </pc:spChg>
      </pc:sldChg>
      <pc:sldChg chg="addSp modSp add">
        <pc:chgData name="Eric Richardson" userId="df181a34-d7b9-4b2a-8b63-167ea896d82c" providerId="ADAL" clId="{68AA6A43-2FD6-724F-9A6E-F07CF63FA552}" dt="2020-01-05T23:00:39.600" v="3732"/>
        <pc:sldMkLst>
          <pc:docMk/>
          <pc:sldMk cId="2726059201" sldId="316"/>
        </pc:sldMkLst>
        <pc:spChg chg="mod">
          <ac:chgData name="Eric Richardson" userId="df181a34-d7b9-4b2a-8b63-167ea896d82c" providerId="ADAL" clId="{68AA6A43-2FD6-724F-9A6E-F07CF63FA552}" dt="2020-01-05T21:42:17.937" v="1895" actId="20577"/>
          <ac:spMkLst>
            <pc:docMk/>
            <pc:sldMk cId="2726059201" sldId="316"/>
            <ac:spMk id="2" creationId="{BABA8AE6-9976-CD46-9EC6-8DC4A73FD442}"/>
          </ac:spMkLst>
        </pc:spChg>
        <pc:spChg chg="mod">
          <ac:chgData name="Eric Richardson" userId="df181a34-d7b9-4b2a-8b63-167ea896d82c" providerId="ADAL" clId="{68AA6A43-2FD6-724F-9A6E-F07CF63FA552}" dt="2020-01-05T21:54:04.775" v="2042" actId="1076"/>
          <ac:spMkLst>
            <pc:docMk/>
            <pc:sldMk cId="2726059201" sldId="316"/>
            <ac:spMk id="3" creationId="{30F2AD96-3F9A-9C45-BAFC-325CEC6C09D3}"/>
          </ac:spMkLst>
        </pc:spChg>
        <pc:spChg chg="mod">
          <ac:chgData name="Eric Richardson" userId="df181a34-d7b9-4b2a-8b63-167ea896d82c" providerId="ADAL" clId="{68AA6A43-2FD6-724F-9A6E-F07CF63FA552}" dt="2020-01-05T23:00:39.600" v="3732"/>
          <ac:spMkLst>
            <pc:docMk/>
            <pc:sldMk cId="2726059201" sldId="316"/>
            <ac:spMk id="4" creationId="{9BFCCA81-239E-9440-B6DA-D6D1F1460C4C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5" creationId="{4492CF0C-FC84-0447-A021-E22A1A9699EF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6" creationId="{25D61351-C810-474F-AB21-39C4070D726D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7" creationId="{E90BA238-6E6A-4A4A-8D63-47CC671FFCBC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8" creationId="{43D41DF1-54CF-5B41-8C49-AEB6DB186C23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9" creationId="{8032F913-E98D-B74D-B241-BFBBDA38227E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10" creationId="{C58A7C87-3F60-E446-9919-03148009EA69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11" creationId="{DFFB57C6-AA6C-2B43-B367-CF09FA800AA2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12" creationId="{54A0DDFA-9F87-FB49-81EC-FB691BE41FE3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13" creationId="{222C0103-9966-2149-AF5E-A9C038ED1337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14" creationId="{5E81E66F-B7E2-A842-B08D-1E1BC29FA80C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23" creationId="{43BEE05F-42A3-B649-84A9-8EF644ED93BF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24" creationId="{B293D39B-2D71-DB47-BCF8-26F1BA122ADF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25" creationId="{2C211A1F-533E-8640-AAFA-E976F72CF548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26" creationId="{67267C5E-E618-FB40-8893-D233E577093C}"/>
          </ac:spMkLst>
        </pc:spChg>
        <pc:spChg chg="add mod">
          <ac:chgData name="Eric Richardson" userId="df181a34-d7b9-4b2a-8b63-167ea896d82c" providerId="ADAL" clId="{68AA6A43-2FD6-724F-9A6E-F07CF63FA552}" dt="2020-01-05T21:54:17.383" v="2078" actId="1035"/>
          <ac:spMkLst>
            <pc:docMk/>
            <pc:sldMk cId="2726059201" sldId="316"/>
            <ac:spMk id="34" creationId="{71EFF7DD-7677-B245-95AB-3D811A1A5672}"/>
          </ac:spMkLst>
        </pc:spChg>
        <pc:spChg chg="add mod">
          <ac:chgData name="Eric Richardson" userId="df181a34-d7b9-4b2a-8b63-167ea896d82c" providerId="ADAL" clId="{68AA6A43-2FD6-724F-9A6E-F07CF63FA552}" dt="2020-01-05T21:54:59.147" v="2082" actId="1076"/>
          <ac:spMkLst>
            <pc:docMk/>
            <pc:sldMk cId="2726059201" sldId="316"/>
            <ac:spMk id="40" creationId="{C5C4004E-7F06-2C49-98DB-9416B5F57B5B}"/>
          </ac:spMkLst>
        </pc:spChg>
        <pc:spChg chg="add mod">
          <ac:chgData name="Eric Richardson" userId="df181a34-d7b9-4b2a-8b63-167ea896d82c" providerId="ADAL" clId="{68AA6A43-2FD6-724F-9A6E-F07CF63FA552}" dt="2020-01-05T21:54:53.342" v="2081" actId="1076"/>
          <ac:spMkLst>
            <pc:docMk/>
            <pc:sldMk cId="2726059201" sldId="316"/>
            <ac:spMk id="41" creationId="{26C1A311-515B-E545-956C-E92186BC1E02}"/>
          </ac:spMkLst>
        </pc:spChg>
        <pc:spChg chg="add mod">
          <ac:chgData name="Eric Richardson" userId="df181a34-d7b9-4b2a-8b63-167ea896d82c" providerId="ADAL" clId="{68AA6A43-2FD6-724F-9A6E-F07CF63FA552}" dt="2020-01-05T21:55:05.615" v="2083" actId="1076"/>
          <ac:spMkLst>
            <pc:docMk/>
            <pc:sldMk cId="2726059201" sldId="316"/>
            <ac:spMk id="42" creationId="{36A698FB-A7F7-FE4D-AEFA-ACE899AC7AF2}"/>
          </ac:spMkLst>
        </pc:spChg>
        <pc:spChg chg="add mod">
          <ac:chgData name="Eric Richardson" userId="df181a34-d7b9-4b2a-8b63-167ea896d82c" providerId="ADAL" clId="{68AA6A43-2FD6-724F-9A6E-F07CF63FA552}" dt="2020-01-05T21:55:14.728" v="2084" actId="1076"/>
          <ac:spMkLst>
            <pc:docMk/>
            <pc:sldMk cId="2726059201" sldId="316"/>
            <ac:spMk id="43" creationId="{25D89AC8-191A-4D43-B605-0BF5B119B16C}"/>
          </ac:spMkLst>
        </pc:spChg>
        <pc:spChg chg="add mod">
          <ac:chgData name="Eric Richardson" userId="df181a34-d7b9-4b2a-8b63-167ea896d82c" providerId="ADAL" clId="{68AA6A43-2FD6-724F-9A6E-F07CF63FA552}" dt="2020-01-05T21:53:54.516" v="2040" actId="1076"/>
          <ac:spMkLst>
            <pc:docMk/>
            <pc:sldMk cId="2726059201" sldId="316"/>
            <ac:spMk id="44" creationId="{7C1D2AF0-0650-4D4D-930E-A8BCDA1FA682}"/>
          </ac:spMkLst>
        </pc:spChg>
        <pc:spChg chg="add mod">
          <ac:chgData name="Eric Richardson" userId="df181a34-d7b9-4b2a-8b63-167ea896d82c" providerId="ADAL" clId="{68AA6A43-2FD6-724F-9A6E-F07CF63FA552}" dt="2020-01-05T21:53:45.954" v="2039" actId="1076"/>
          <ac:spMkLst>
            <pc:docMk/>
            <pc:sldMk cId="2726059201" sldId="316"/>
            <ac:spMk id="45" creationId="{420F0C1E-3745-CC47-B402-CBF3610DCE5A}"/>
          </ac:spMkLst>
        </pc:sp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15" creationId="{5295EE82-6C15-C54E-B789-3AAD3531D678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16" creationId="{04E8CC36-9357-144D-8CD4-C6496868C8FE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17" creationId="{6200C660-3C9C-394E-85AA-06A62F7B5E91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18" creationId="{A1B58FA1-8AC0-ED47-A391-952ECCE0EF16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19" creationId="{C6733D50-8C90-4246-A8FC-C080B5708387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20" creationId="{FAE03E6E-9000-0D49-8324-BEEBD68CF33A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21" creationId="{2DDFB007-EFEF-884C-8413-842382283028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22" creationId="{80894D1E-E6C2-6E4E-965F-77A67CBFCB44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27" creationId="{38F30576-9DCE-E542-9BF2-FFFFDF2A9B0C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28" creationId="{90231770-4F43-EF4C-B6DA-D13E5A722657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29" creationId="{43DE16B4-1FF0-6047-A00E-E6A8CD82DA07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30" creationId="{14F05CDC-873F-B74D-9832-52FEF4DE981B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31" creationId="{65D4953F-A459-D647-B655-4D399E1E9279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32" creationId="{1754BA6F-F978-2E40-B376-48B1E6DCD617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33" creationId="{A7083DC3-206F-6448-B8D0-255A7AA081DE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35" creationId="{8593D38B-F5BD-CE42-891B-FC66E193E8C5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36" creationId="{4B9BF500-6D9C-6E44-B4A1-2E8E52DF744B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37" creationId="{D1EB8949-C4EC-F64E-B03F-024E2B99011F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38" creationId="{70318BA2-0CEC-E946-A5A4-BE460083B081}"/>
          </ac:cxnSpMkLst>
        </pc:cxnChg>
        <pc:cxnChg chg="add mod">
          <ac:chgData name="Eric Richardson" userId="df181a34-d7b9-4b2a-8b63-167ea896d82c" providerId="ADAL" clId="{68AA6A43-2FD6-724F-9A6E-F07CF63FA552}" dt="2020-01-05T21:54:17.383" v="2078" actId="1035"/>
          <ac:cxnSpMkLst>
            <pc:docMk/>
            <pc:sldMk cId="2726059201" sldId="316"/>
            <ac:cxnSpMk id="39" creationId="{D4A8E648-5B6E-F04F-AFDD-34E6BBE85B64}"/>
          </ac:cxnSpMkLst>
        </pc:cxnChg>
      </pc:sldChg>
      <pc:sldChg chg="addSp delSp modSp add">
        <pc:chgData name="Eric Richardson" userId="df181a34-d7b9-4b2a-8b63-167ea896d82c" providerId="ADAL" clId="{68AA6A43-2FD6-724F-9A6E-F07CF63FA552}" dt="2020-01-05T23:00:43.685" v="3733"/>
        <pc:sldMkLst>
          <pc:docMk/>
          <pc:sldMk cId="3810283211" sldId="317"/>
        </pc:sldMkLst>
        <pc:spChg chg="mod">
          <ac:chgData name="Eric Richardson" userId="df181a34-d7b9-4b2a-8b63-167ea896d82c" providerId="ADAL" clId="{68AA6A43-2FD6-724F-9A6E-F07CF63FA552}" dt="2020-01-05T21:56:05.277" v="2096" actId="20577"/>
          <ac:spMkLst>
            <pc:docMk/>
            <pc:sldMk cId="3810283211" sldId="317"/>
            <ac:spMk id="2" creationId="{BABA8AE6-9976-CD46-9EC6-8DC4A73FD442}"/>
          </ac:spMkLst>
        </pc:spChg>
        <pc:spChg chg="del">
          <ac:chgData name="Eric Richardson" userId="df181a34-d7b9-4b2a-8b63-167ea896d82c" providerId="ADAL" clId="{68AA6A43-2FD6-724F-9A6E-F07CF63FA552}" dt="2020-01-05T21:55:54.940" v="2086" actId="478"/>
          <ac:spMkLst>
            <pc:docMk/>
            <pc:sldMk cId="3810283211" sldId="317"/>
            <ac:spMk id="3" creationId="{30F2AD96-3F9A-9C45-BAFC-325CEC6C09D3}"/>
          </ac:spMkLst>
        </pc:spChg>
        <pc:spChg chg="mod">
          <ac:chgData name="Eric Richardson" userId="df181a34-d7b9-4b2a-8b63-167ea896d82c" providerId="ADAL" clId="{68AA6A43-2FD6-724F-9A6E-F07CF63FA552}" dt="2020-01-05T23:00:43.685" v="3733"/>
          <ac:spMkLst>
            <pc:docMk/>
            <pc:sldMk cId="3810283211" sldId="317"/>
            <ac:spMk id="4" creationId="{9BFCCA81-239E-9440-B6DA-D6D1F1460C4C}"/>
          </ac:spMkLst>
        </pc:spChg>
        <pc:spChg chg="add del mod">
          <ac:chgData name="Eric Richardson" userId="df181a34-d7b9-4b2a-8b63-167ea896d82c" providerId="ADAL" clId="{68AA6A43-2FD6-724F-9A6E-F07CF63FA552}" dt="2020-01-05T21:55:58.810" v="2087" actId="478"/>
          <ac:spMkLst>
            <pc:docMk/>
            <pc:sldMk cId="3810283211" sldId="317"/>
            <ac:spMk id="47" creationId="{7AB94211-FEDD-3D43-8EC4-2E36BBFA6A67}"/>
          </ac:spMkLst>
        </pc:spChg>
        <pc:spChg chg="add mod">
          <ac:chgData name="Eric Richardson" userId="df181a34-d7b9-4b2a-8b63-167ea896d82c" providerId="ADAL" clId="{68AA6A43-2FD6-724F-9A6E-F07CF63FA552}" dt="2020-01-05T21:57:15.058" v="2124" actId="1076"/>
          <ac:spMkLst>
            <pc:docMk/>
            <pc:sldMk cId="3810283211" sldId="317"/>
            <ac:spMk id="48" creationId="{962BEEE9-4D1D-9542-AAF7-7549F9F5B09B}"/>
          </ac:spMkLst>
        </pc:spChg>
        <pc:spChg chg="add mod">
          <ac:chgData name="Eric Richardson" userId="df181a34-d7b9-4b2a-8b63-167ea896d82c" providerId="ADAL" clId="{68AA6A43-2FD6-724F-9A6E-F07CF63FA552}" dt="2020-01-05T21:57:27.028" v="2126" actId="1076"/>
          <ac:spMkLst>
            <pc:docMk/>
            <pc:sldMk cId="3810283211" sldId="317"/>
            <ac:spMk id="49" creationId="{89D91365-939B-C54C-821F-7AC981EBF6F7}"/>
          </ac:spMkLst>
        </pc:spChg>
        <pc:spChg chg="add mod">
          <ac:chgData name="Eric Richardson" userId="df181a34-d7b9-4b2a-8b63-167ea896d82c" providerId="ADAL" clId="{68AA6A43-2FD6-724F-9A6E-F07CF63FA552}" dt="2020-01-05T21:59:39.148" v="2171" actId="13822"/>
          <ac:spMkLst>
            <pc:docMk/>
            <pc:sldMk cId="3810283211" sldId="317"/>
            <ac:spMk id="50" creationId="{2C57AB57-CEB9-304D-BDB5-1B47724A8337}"/>
          </ac:spMkLst>
        </pc:spChg>
        <pc:spChg chg="add mod">
          <ac:chgData name="Eric Richardson" userId="df181a34-d7b9-4b2a-8b63-167ea896d82c" providerId="ADAL" clId="{68AA6A43-2FD6-724F-9A6E-F07CF63FA552}" dt="2020-01-05T21:58:11.284" v="2137" actId="20577"/>
          <ac:spMkLst>
            <pc:docMk/>
            <pc:sldMk cId="3810283211" sldId="317"/>
            <ac:spMk id="51" creationId="{62125C6B-CB90-D948-A89C-2F389617231F}"/>
          </ac:spMkLst>
        </pc:spChg>
        <pc:spChg chg="add mod">
          <ac:chgData name="Eric Richardson" userId="df181a34-d7b9-4b2a-8b63-167ea896d82c" providerId="ADAL" clId="{68AA6A43-2FD6-724F-9A6E-F07CF63FA552}" dt="2020-01-05T21:59:39.148" v="2171" actId="13822"/>
          <ac:spMkLst>
            <pc:docMk/>
            <pc:sldMk cId="3810283211" sldId="317"/>
            <ac:spMk id="52" creationId="{72154E87-FEDB-574F-8393-8A055B305F17}"/>
          </ac:spMkLst>
        </pc:spChg>
        <pc:spChg chg="add mod">
          <ac:chgData name="Eric Richardson" userId="df181a34-d7b9-4b2a-8b63-167ea896d82c" providerId="ADAL" clId="{68AA6A43-2FD6-724F-9A6E-F07CF63FA552}" dt="2020-01-05T21:58:45.171" v="2141" actId="1076"/>
          <ac:spMkLst>
            <pc:docMk/>
            <pc:sldMk cId="3810283211" sldId="317"/>
            <ac:spMk id="53" creationId="{FE2CED0F-5929-7741-943C-1C06981E9DA2}"/>
          </ac:spMkLst>
        </pc:spChg>
        <pc:spChg chg="add mod">
          <ac:chgData name="Eric Richardson" userId="df181a34-d7b9-4b2a-8b63-167ea896d82c" providerId="ADAL" clId="{68AA6A43-2FD6-724F-9A6E-F07CF63FA552}" dt="2020-01-05T21:59:26.346" v="2170" actId="1076"/>
          <ac:spMkLst>
            <pc:docMk/>
            <pc:sldMk cId="3810283211" sldId="317"/>
            <ac:spMk id="54" creationId="{27D8E96B-BA22-F645-8B35-D98806066319}"/>
          </ac:spMkLst>
        </pc:spChg>
        <pc:spChg chg="add mod">
          <ac:chgData name="Eric Richardson" userId="df181a34-d7b9-4b2a-8b63-167ea896d82c" providerId="ADAL" clId="{68AA6A43-2FD6-724F-9A6E-F07CF63FA552}" dt="2020-01-05T21:59:53.942" v="2174" actId="14100"/>
          <ac:spMkLst>
            <pc:docMk/>
            <pc:sldMk cId="3810283211" sldId="317"/>
            <ac:spMk id="55" creationId="{949178DE-02AF-DE4D-B749-4C0A98F55980}"/>
          </ac:spMkLst>
        </pc:spChg>
        <pc:spChg chg="add mod">
          <ac:chgData name="Eric Richardson" userId="df181a34-d7b9-4b2a-8b63-167ea896d82c" providerId="ADAL" clId="{68AA6A43-2FD6-724F-9A6E-F07CF63FA552}" dt="2020-01-05T22:00:50.034" v="2190" actId="1076"/>
          <ac:spMkLst>
            <pc:docMk/>
            <pc:sldMk cId="3810283211" sldId="317"/>
            <ac:spMk id="56" creationId="{85B536A2-7054-7044-8BE2-4C2A48D43112}"/>
          </ac:spMkLst>
        </pc:spChg>
      </pc:sldChg>
      <pc:sldChg chg="modSp add ord">
        <pc:chgData name="Eric Richardson" userId="df181a34-d7b9-4b2a-8b63-167ea896d82c" providerId="ADAL" clId="{68AA6A43-2FD6-724F-9A6E-F07CF63FA552}" dt="2020-01-05T23:00:47.632" v="3734"/>
        <pc:sldMkLst>
          <pc:docMk/>
          <pc:sldMk cId="4287890482" sldId="318"/>
        </pc:sldMkLst>
        <pc:spChg chg="mod">
          <ac:chgData name="Eric Richardson" userId="df181a34-d7b9-4b2a-8b63-167ea896d82c" providerId="ADAL" clId="{68AA6A43-2FD6-724F-9A6E-F07CF63FA552}" dt="2020-01-05T22:01:58.382" v="2194" actId="108"/>
          <ac:spMkLst>
            <pc:docMk/>
            <pc:sldMk cId="4287890482" sldId="318"/>
            <ac:spMk id="3" creationId="{6EF10766-D352-714D-9222-638112EC9DD3}"/>
          </ac:spMkLst>
        </pc:spChg>
        <pc:spChg chg="mod">
          <ac:chgData name="Eric Richardson" userId="df181a34-d7b9-4b2a-8b63-167ea896d82c" providerId="ADAL" clId="{68AA6A43-2FD6-724F-9A6E-F07CF63FA552}" dt="2020-01-05T23:00:47.632" v="3734"/>
          <ac:spMkLst>
            <pc:docMk/>
            <pc:sldMk cId="4287890482" sldId="318"/>
            <ac:spMk id="4" creationId="{41BC07E6-905E-9343-8583-D41EF1B74BC5}"/>
          </ac:spMkLst>
        </pc:spChg>
      </pc:sldChg>
      <pc:sldChg chg="modSp add">
        <pc:chgData name="Eric Richardson" userId="df181a34-d7b9-4b2a-8b63-167ea896d82c" providerId="ADAL" clId="{68AA6A43-2FD6-724F-9A6E-F07CF63FA552}" dt="2020-01-05T23:00:51.733" v="3735"/>
        <pc:sldMkLst>
          <pc:docMk/>
          <pc:sldMk cId="1576945878" sldId="319"/>
        </pc:sldMkLst>
        <pc:spChg chg="mod">
          <ac:chgData name="Eric Richardson" userId="df181a34-d7b9-4b2a-8b63-167ea896d82c" providerId="ADAL" clId="{68AA6A43-2FD6-724F-9A6E-F07CF63FA552}" dt="2020-01-05T22:02:31.834" v="2199" actId="20577"/>
          <ac:spMkLst>
            <pc:docMk/>
            <pc:sldMk cId="1576945878" sldId="319"/>
            <ac:spMk id="2" creationId="{FDCE5020-FB5B-5B4B-9527-0779817FF9BA}"/>
          </ac:spMkLst>
        </pc:spChg>
        <pc:spChg chg="mod">
          <ac:chgData name="Eric Richardson" userId="df181a34-d7b9-4b2a-8b63-167ea896d82c" providerId="ADAL" clId="{68AA6A43-2FD6-724F-9A6E-F07CF63FA552}" dt="2020-01-05T22:02:50.657" v="2260" actId="20577"/>
          <ac:spMkLst>
            <pc:docMk/>
            <pc:sldMk cId="1576945878" sldId="319"/>
            <ac:spMk id="3" creationId="{D9CE3D73-A691-7A40-9947-F0DD67745A01}"/>
          </ac:spMkLst>
        </pc:spChg>
        <pc:spChg chg="mod">
          <ac:chgData name="Eric Richardson" userId="df181a34-d7b9-4b2a-8b63-167ea896d82c" providerId="ADAL" clId="{68AA6A43-2FD6-724F-9A6E-F07CF63FA552}" dt="2020-01-05T23:00:51.733" v="3735"/>
          <ac:spMkLst>
            <pc:docMk/>
            <pc:sldMk cId="1576945878" sldId="319"/>
            <ac:spMk id="4" creationId="{EDA9DB89-763B-954C-8BF2-DF89889822E7}"/>
          </ac:spMkLst>
        </pc:spChg>
      </pc:sldChg>
      <pc:sldChg chg="modSp add">
        <pc:chgData name="Eric Richardson" userId="df181a34-d7b9-4b2a-8b63-167ea896d82c" providerId="ADAL" clId="{68AA6A43-2FD6-724F-9A6E-F07CF63FA552}" dt="2020-01-05T23:00:56.743" v="3736"/>
        <pc:sldMkLst>
          <pc:docMk/>
          <pc:sldMk cId="2764368945" sldId="320"/>
        </pc:sldMkLst>
        <pc:spChg chg="mod">
          <ac:chgData name="Eric Richardson" userId="df181a34-d7b9-4b2a-8b63-167ea896d82c" providerId="ADAL" clId="{68AA6A43-2FD6-724F-9A6E-F07CF63FA552}" dt="2020-01-05T22:04:21.388" v="2299" actId="20577"/>
          <ac:spMkLst>
            <pc:docMk/>
            <pc:sldMk cId="2764368945" sldId="320"/>
            <ac:spMk id="2" creationId="{363B59D1-78E9-C54A-B967-2DA1F9DD90DC}"/>
          </ac:spMkLst>
        </pc:spChg>
        <pc:spChg chg="mod">
          <ac:chgData name="Eric Richardson" userId="df181a34-d7b9-4b2a-8b63-167ea896d82c" providerId="ADAL" clId="{68AA6A43-2FD6-724F-9A6E-F07CF63FA552}" dt="2020-01-05T22:04:44.823" v="2302" actId="20577"/>
          <ac:spMkLst>
            <pc:docMk/>
            <pc:sldMk cId="2764368945" sldId="320"/>
            <ac:spMk id="3" creationId="{4378FA50-CB6A-F24E-A5F4-5C7292C5CC37}"/>
          </ac:spMkLst>
        </pc:spChg>
        <pc:spChg chg="mod">
          <ac:chgData name="Eric Richardson" userId="df181a34-d7b9-4b2a-8b63-167ea896d82c" providerId="ADAL" clId="{68AA6A43-2FD6-724F-9A6E-F07CF63FA552}" dt="2020-01-05T23:00:56.743" v="3736"/>
          <ac:spMkLst>
            <pc:docMk/>
            <pc:sldMk cId="2764368945" sldId="320"/>
            <ac:spMk id="4" creationId="{188C99B6-6C0F-A248-B9BE-8C1FCA9CDCF0}"/>
          </ac:spMkLst>
        </pc:spChg>
      </pc:sldChg>
      <pc:sldChg chg="addSp delSp modSp add ord">
        <pc:chgData name="Eric Richardson" userId="df181a34-d7b9-4b2a-8b63-167ea896d82c" providerId="ADAL" clId="{68AA6A43-2FD6-724F-9A6E-F07CF63FA552}" dt="2020-01-05T23:01:07.137" v="3738"/>
        <pc:sldMkLst>
          <pc:docMk/>
          <pc:sldMk cId="3707845607" sldId="321"/>
        </pc:sldMkLst>
        <pc:spChg chg="del">
          <ac:chgData name="Eric Richardson" userId="df181a34-d7b9-4b2a-8b63-167ea896d82c" providerId="ADAL" clId="{68AA6A43-2FD6-724F-9A6E-F07CF63FA552}" dt="2020-01-05T22:06:41.992" v="2304"/>
          <ac:spMkLst>
            <pc:docMk/>
            <pc:sldMk cId="3707845607" sldId="321"/>
            <ac:spMk id="2" creationId="{B51D600F-4972-EA49-9A36-A216FA55792F}"/>
          </ac:spMkLst>
        </pc:spChg>
        <pc:spChg chg="del">
          <ac:chgData name="Eric Richardson" userId="df181a34-d7b9-4b2a-8b63-167ea896d82c" providerId="ADAL" clId="{68AA6A43-2FD6-724F-9A6E-F07CF63FA552}" dt="2020-01-05T22:06:41.992" v="2304"/>
          <ac:spMkLst>
            <pc:docMk/>
            <pc:sldMk cId="3707845607" sldId="321"/>
            <ac:spMk id="3" creationId="{9970D4FC-55D0-5349-96ED-CB3F5FF138B1}"/>
          </ac:spMkLst>
        </pc:spChg>
        <pc:spChg chg="mod">
          <ac:chgData name="Eric Richardson" userId="df181a34-d7b9-4b2a-8b63-167ea896d82c" providerId="ADAL" clId="{68AA6A43-2FD6-724F-9A6E-F07CF63FA552}" dt="2020-01-05T23:01:07.137" v="3738"/>
          <ac:spMkLst>
            <pc:docMk/>
            <pc:sldMk cId="3707845607" sldId="321"/>
            <ac:spMk id="4" creationId="{13D4010F-77E6-7B45-A549-49DD159F2F64}"/>
          </ac:spMkLst>
        </pc:spChg>
        <pc:spChg chg="add del mod">
          <ac:chgData name="Eric Richardson" userId="df181a34-d7b9-4b2a-8b63-167ea896d82c" providerId="ADAL" clId="{68AA6A43-2FD6-724F-9A6E-F07CF63FA552}" dt="2020-01-05T22:15:46.409" v="2443" actId="478"/>
          <ac:spMkLst>
            <pc:docMk/>
            <pc:sldMk cId="3707845607" sldId="321"/>
            <ac:spMk id="5" creationId="{79910386-8BF7-FC4A-93FC-A68EF63C3915}"/>
          </ac:spMkLst>
        </pc:spChg>
        <pc:spChg chg="add mod">
          <ac:chgData name="Eric Richardson" userId="df181a34-d7b9-4b2a-8b63-167ea896d82c" providerId="ADAL" clId="{68AA6A43-2FD6-724F-9A6E-F07CF63FA552}" dt="2020-01-05T22:11:33.954" v="2413" actId="1076"/>
          <ac:spMkLst>
            <pc:docMk/>
            <pc:sldMk cId="3707845607" sldId="321"/>
            <ac:spMk id="6" creationId="{111A5973-CE20-2A40-98F9-26113D8A0503}"/>
          </ac:spMkLst>
        </pc:spChg>
        <pc:spChg chg="add mod">
          <ac:chgData name="Eric Richardson" userId="df181a34-d7b9-4b2a-8b63-167ea896d82c" providerId="ADAL" clId="{68AA6A43-2FD6-724F-9A6E-F07CF63FA552}" dt="2020-01-05T22:11:33.954" v="2413" actId="1076"/>
          <ac:spMkLst>
            <pc:docMk/>
            <pc:sldMk cId="3707845607" sldId="321"/>
            <ac:spMk id="7" creationId="{D559405B-21B4-DD44-921F-429048340E28}"/>
          </ac:spMkLst>
        </pc:spChg>
        <pc:spChg chg="add mod">
          <ac:chgData name="Eric Richardson" userId="df181a34-d7b9-4b2a-8b63-167ea896d82c" providerId="ADAL" clId="{68AA6A43-2FD6-724F-9A6E-F07CF63FA552}" dt="2020-01-05T22:11:33.954" v="2413" actId="1076"/>
          <ac:spMkLst>
            <pc:docMk/>
            <pc:sldMk cId="3707845607" sldId="321"/>
            <ac:spMk id="8" creationId="{C201C649-AFC6-EC40-A826-3BCEA2A90513}"/>
          </ac:spMkLst>
        </pc:spChg>
        <pc:spChg chg="add mod">
          <ac:chgData name="Eric Richardson" userId="df181a34-d7b9-4b2a-8b63-167ea896d82c" providerId="ADAL" clId="{68AA6A43-2FD6-724F-9A6E-F07CF63FA552}" dt="2020-01-05T22:11:33.954" v="2413" actId="1076"/>
          <ac:spMkLst>
            <pc:docMk/>
            <pc:sldMk cId="3707845607" sldId="321"/>
            <ac:spMk id="9" creationId="{D596E748-AE6B-554E-99A6-9835CCD6BBFE}"/>
          </ac:spMkLst>
        </pc:spChg>
        <pc:spChg chg="add mod">
          <ac:chgData name="Eric Richardson" userId="df181a34-d7b9-4b2a-8b63-167ea896d82c" providerId="ADAL" clId="{68AA6A43-2FD6-724F-9A6E-F07CF63FA552}" dt="2020-01-05T22:13:23.539" v="2425" actId="1076"/>
          <ac:spMkLst>
            <pc:docMk/>
            <pc:sldMk cId="3707845607" sldId="321"/>
            <ac:spMk id="10" creationId="{92F28BE2-8B2C-D543-8548-84128B1436BE}"/>
          </ac:spMkLst>
        </pc:spChg>
        <pc:spChg chg="add mod">
          <ac:chgData name="Eric Richardson" userId="df181a34-d7b9-4b2a-8b63-167ea896d82c" providerId="ADAL" clId="{68AA6A43-2FD6-724F-9A6E-F07CF63FA552}" dt="2020-01-05T22:13:28.815" v="2426" actId="1076"/>
          <ac:spMkLst>
            <pc:docMk/>
            <pc:sldMk cId="3707845607" sldId="321"/>
            <ac:spMk id="11" creationId="{DD13A23A-FA9C-EC4D-A47D-DC0CDC520D51}"/>
          </ac:spMkLst>
        </pc:spChg>
        <pc:spChg chg="add mod">
          <ac:chgData name="Eric Richardson" userId="df181a34-d7b9-4b2a-8b63-167ea896d82c" providerId="ADAL" clId="{68AA6A43-2FD6-724F-9A6E-F07CF63FA552}" dt="2020-01-05T22:14:20.976" v="2431" actId="166"/>
          <ac:spMkLst>
            <pc:docMk/>
            <pc:sldMk cId="3707845607" sldId="321"/>
            <ac:spMk id="12" creationId="{82B02529-10E8-F94F-A08E-416418CF29A1}"/>
          </ac:spMkLst>
        </pc:spChg>
        <pc:spChg chg="add mod">
          <ac:chgData name="Eric Richardson" userId="df181a34-d7b9-4b2a-8b63-167ea896d82c" providerId="ADAL" clId="{68AA6A43-2FD6-724F-9A6E-F07CF63FA552}" dt="2020-01-05T22:13:39.807" v="2427" actId="1076"/>
          <ac:spMkLst>
            <pc:docMk/>
            <pc:sldMk cId="3707845607" sldId="321"/>
            <ac:spMk id="13" creationId="{5CB7A79E-0D80-3A4D-8D0A-70298F9C3724}"/>
          </ac:spMkLst>
        </pc:spChg>
        <pc:spChg chg="add del mod">
          <ac:chgData name="Eric Richardson" userId="df181a34-d7b9-4b2a-8b63-167ea896d82c" providerId="ADAL" clId="{68AA6A43-2FD6-724F-9A6E-F07CF63FA552}" dt="2020-01-05T22:15:47.650" v="2444" actId="478"/>
          <ac:spMkLst>
            <pc:docMk/>
            <pc:sldMk cId="3707845607" sldId="321"/>
            <ac:spMk id="14" creationId="{5D3035BE-FECD-2945-A0B7-78CE67B0204C}"/>
          </ac:spMkLst>
        </pc:spChg>
        <pc:spChg chg="add mod">
          <ac:chgData name="Eric Richardson" userId="df181a34-d7b9-4b2a-8b63-167ea896d82c" providerId="ADAL" clId="{68AA6A43-2FD6-724F-9A6E-F07CF63FA552}" dt="2020-01-05T22:15:26.882" v="2439" actId="1076"/>
          <ac:spMkLst>
            <pc:docMk/>
            <pc:sldMk cId="3707845607" sldId="321"/>
            <ac:spMk id="15" creationId="{E93D8739-46F5-3D4C-93CB-7949A6C71AF0}"/>
          </ac:spMkLst>
        </pc:spChg>
        <pc:spChg chg="add mod">
          <ac:chgData name="Eric Richardson" userId="df181a34-d7b9-4b2a-8b63-167ea896d82c" providerId="ADAL" clId="{68AA6A43-2FD6-724F-9A6E-F07CF63FA552}" dt="2020-01-05T22:15:20.190" v="2437" actId="1076"/>
          <ac:spMkLst>
            <pc:docMk/>
            <pc:sldMk cId="3707845607" sldId="321"/>
            <ac:spMk id="16" creationId="{E52A94D7-AF67-0945-A9F4-9838F59F1A12}"/>
          </ac:spMkLst>
        </pc:spChg>
        <pc:spChg chg="add mod">
          <ac:chgData name="Eric Richardson" userId="df181a34-d7b9-4b2a-8b63-167ea896d82c" providerId="ADAL" clId="{68AA6A43-2FD6-724F-9A6E-F07CF63FA552}" dt="2020-01-05T22:15:23.406" v="2438" actId="1076"/>
          <ac:spMkLst>
            <pc:docMk/>
            <pc:sldMk cId="3707845607" sldId="321"/>
            <ac:spMk id="17" creationId="{BFAE40DF-29B3-394A-85D4-24CD2F37952F}"/>
          </ac:spMkLst>
        </pc:spChg>
        <pc:spChg chg="add del mod">
          <ac:chgData name="Eric Richardson" userId="df181a34-d7b9-4b2a-8b63-167ea896d82c" providerId="ADAL" clId="{68AA6A43-2FD6-724F-9A6E-F07CF63FA552}" dt="2020-01-05T22:16:09.280" v="2448" actId="478"/>
          <ac:spMkLst>
            <pc:docMk/>
            <pc:sldMk cId="3707845607" sldId="321"/>
            <ac:spMk id="18" creationId="{477C7D56-D656-7449-96D5-90D53C12637A}"/>
          </ac:spMkLst>
        </pc:spChg>
        <pc:spChg chg="add del mod">
          <ac:chgData name="Eric Richardson" userId="df181a34-d7b9-4b2a-8b63-167ea896d82c" providerId="ADAL" clId="{68AA6A43-2FD6-724F-9A6E-F07CF63FA552}" dt="2020-01-05T22:16:17.886" v="2450" actId="478"/>
          <ac:spMkLst>
            <pc:docMk/>
            <pc:sldMk cId="3707845607" sldId="321"/>
            <ac:spMk id="19" creationId="{6AED946D-BB1D-C442-9581-E23ABE392EA3}"/>
          </ac:spMkLst>
        </pc:spChg>
        <pc:spChg chg="add mod">
          <ac:chgData name="Eric Richardson" userId="df181a34-d7b9-4b2a-8b63-167ea896d82c" providerId="ADAL" clId="{68AA6A43-2FD6-724F-9A6E-F07CF63FA552}" dt="2020-01-05T22:17:24.759" v="2473" actId="1076"/>
          <ac:spMkLst>
            <pc:docMk/>
            <pc:sldMk cId="3707845607" sldId="321"/>
            <ac:spMk id="20" creationId="{9ED4E6FA-334B-0F46-8757-107B147A2202}"/>
          </ac:spMkLst>
        </pc:spChg>
        <pc:spChg chg="add mod">
          <ac:chgData name="Eric Richardson" userId="df181a34-d7b9-4b2a-8b63-167ea896d82c" providerId="ADAL" clId="{68AA6A43-2FD6-724F-9A6E-F07CF63FA552}" dt="2020-01-05T22:19:29.128" v="2485" actId="1076"/>
          <ac:spMkLst>
            <pc:docMk/>
            <pc:sldMk cId="3707845607" sldId="321"/>
            <ac:spMk id="21" creationId="{06D223C8-3A1C-6F4E-8A4A-54DD21A54DD6}"/>
          </ac:spMkLst>
        </pc:spChg>
        <pc:spChg chg="add mod">
          <ac:chgData name="Eric Richardson" userId="df181a34-d7b9-4b2a-8b63-167ea896d82c" providerId="ADAL" clId="{68AA6A43-2FD6-724F-9A6E-F07CF63FA552}" dt="2020-01-05T22:16:31.479" v="2452" actId="1076"/>
          <ac:spMkLst>
            <pc:docMk/>
            <pc:sldMk cId="3707845607" sldId="321"/>
            <ac:spMk id="22" creationId="{0253815E-D2B0-124E-9083-DFAE37BF1DFF}"/>
          </ac:spMkLst>
        </pc:spChg>
        <pc:spChg chg="add mod">
          <ac:chgData name="Eric Richardson" userId="df181a34-d7b9-4b2a-8b63-167ea896d82c" providerId="ADAL" clId="{68AA6A43-2FD6-724F-9A6E-F07CF63FA552}" dt="2020-01-05T22:14:13.601" v="2430" actId="1076"/>
          <ac:spMkLst>
            <pc:docMk/>
            <pc:sldMk cId="3707845607" sldId="321"/>
            <ac:spMk id="23" creationId="{2B38D689-3422-074D-8F0E-773FFAD74E08}"/>
          </ac:spMkLst>
        </pc:spChg>
        <pc:spChg chg="add mod">
          <ac:chgData name="Eric Richardson" userId="df181a34-d7b9-4b2a-8b63-167ea896d82c" providerId="ADAL" clId="{68AA6A43-2FD6-724F-9A6E-F07CF63FA552}" dt="2020-01-05T22:15:08.276" v="2436" actId="167"/>
          <ac:spMkLst>
            <pc:docMk/>
            <pc:sldMk cId="3707845607" sldId="321"/>
            <ac:spMk id="56" creationId="{0EA24CD5-2468-2047-B4EC-B650D1352BC5}"/>
          </ac:spMkLst>
        </pc:spChg>
        <pc:spChg chg="add mod">
          <ac:chgData name="Eric Richardson" userId="df181a34-d7b9-4b2a-8b63-167ea896d82c" providerId="ADAL" clId="{68AA6A43-2FD6-724F-9A6E-F07CF63FA552}" dt="2020-01-05T22:15:08.276" v="2436" actId="167"/>
          <ac:spMkLst>
            <pc:docMk/>
            <pc:sldMk cId="3707845607" sldId="321"/>
            <ac:spMk id="57" creationId="{8600CB78-FC51-E148-B308-FA96711F90E5}"/>
          </ac:spMkLst>
        </pc:spChg>
        <pc:spChg chg="add mod">
          <ac:chgData name="Eric Richardson" userId="df181a34-d7b9-4b2a-8b63-167ea896d82c" providerId="ADAL" clId="{68AA6A43-2FD6-724F-9A6E-F07CF63FA552}" dt="2020-01-05T22:16:06.030" v="2447" actId="167"/>
          <ac:spMkLst>
            <pc:docMk/>
            <pc:sldMk cId="3707845607" sldId="321"/>
            <ac:spMk id="62" creationId="{ACB8240E-F0B4-0C46-9AB0-73D15F063948}"/>
          </ac:spMkLst>
        </pc:spChg>
        <pc:spChg chg="add mod">
          <ac:chgData name="Eric Richardson" userId="df181a34-d7b9-4b2a-8b63-167ea896d82c" providerId="ADAL" clId="{68AA6A43-2FD6-724F-9A6E-F07CF63FA552}" dt="2020-01-05T22:16:06.030" v="2447" actId="167"/>
          <ac:spMkLst>
            <pc:docMk/>
            <pc:sldMk cId="3707845607" sldId="321"/>
            <ac:spMk id="63" creationId="{6A8E82FD-8BF3-E641-A3D4-FE35A042346F}"/>
          </ac:spMkLst>
        </pc:spChg>
        <pc:spChg chg="add mod">
          <ac:chgData name="Eric Richardson" userId="df181a34-d7b9-4b2a-8b63-167ea896d82c" providerId="ADAL" clId="{68AA6A43-2FD6-724F-9A6E-F07CF63FA552}" dt="2020-01-05T22:22:45.203" v="2574" actId="1076"/>
          <ac:spMkLst>
            <pc:docMk/>
            <pc:sldMk cId="3707845607" sldId="321"/>
            <ac:spMk id="76" creationId="{9ACD8D73-4FB3-AE41-A87A-135AA5D62689}"/>
          </ac:spMkLst>
        </pc:spChg>
        <pc:spChg chg="add del mod">
          <ac:chgData name="Eric Richardson" userId="df181a34-d7b9-4b2a-8b63-167ea896d82c" providerId="ADAL" clId="{68AA6A43-2FD6-724F-9A6E-F07CF63FA552}" dt="2020-01-05T22:21:57.416" v="2493"/>
          <ac:spMkLst>
            <pc:docMk/>
            <pc:sldMk cId="3707845607" sldId="321"/>
            <ac:spMk id="77" creationId="{6CB58BAE-4D37-B34A-9DCF-04E04E23F982}"/>
          </ac:spMkLst>
        </pc:spChg>
        <pc:spChg chg="add mod">
          <ac:chgData name="Eric Richardson" userId="df181a34-d7b9-4b2a-8b63-167ea896d82c" providerId="ADAL" clId="{68AA6A43-2FD6-724F-9A6E-F07CF63FA552}" dt="2020-01-05T22:23:18.915" v="2580" actId="255"/>
          <ac:spMkLst>
            <pc:docMk/>
            <pc:sldMk cId="3707845607" sldId="321"/>
            <ac:spMk id="78" creationId="{A2359590-7396-044C-9CDC-6FAF012C250B}"/>
          </ac:spMkLst>
        </pc:spChg>
        <pc:spChg chg="add mod">
          <ac:chgData name="Eric Richardson" userId="df181a34-d7b9-4b2a-8b63-167ea896d82c" providerId="ADAL" clId="{68AA6A43-2FD6-724F-9A6E-F07CF63FA552}" dt="2020-01-05T22:28:02.295" v="2627" actId="1076"/>
          <ac:spMkLst>
            <pc:docMk/>
            <pc:sldMk cId="3707845607" sldId="321"/>
            <ac:spMk id="79" creationId="{AF951828-9CA5-C94D-A68A-E791D59F8ABF}"/>
          </ac:spMkLst>
        </pc:spChg>
        <pc:spChg chg="add mod">
          <ac:chgData name="Eric Richardson" userId="df181a34-d7b9-4b2a-8b63-167ea896d82c" providerId="ADAL" clId="{68AA6A43-2FD6-724F-9A6E-F07CF63FA552}" dt="2020-01-05T22:28:05.028" v="2628" actId="1076"/>
          <ac:spMkLst>
            <pc:docMk/>
            <pc:sldMk cId="3707845607" sldId="321"/>
            <ac:spMk id="87" creationId="{0BD13A7D-C23F-8F49-8713-66F86C5457AC}"/>
          </ac:spMkLst>
        </pc:spChg>
        <pc:cxnChg chg="add del mod">
          <ac:chgData name="Eric Richardson" userId="df181a34-d7b9-4b2a-8b63-167ea896d82c" providerId="ADAL" clId="{68AA6A43-2FD6-724F-9A6E-F07CF63FA552}" dt="2020-01-05T22:25:34.446" v="2604" actId="478"/>
          <ac:cxnSpMkLst>
            <pc:docMk/>
            <pc:sldMk cId="3707845607" sldId="321"/>
            <ac:cxnSpMk id="24" creationId="{47F7A8EA-6B56-1340-96CD-D271B345F093}"/>
          </ac:cxnSpMkLst>
        </pc:cxnChg>
        <pc:cxnChg chg="add del mod">
          <ac:chgData name="Eric Richardson" userId="df181a34-d7b9-4b2a-8b63-167ea896d82c" providerId="ADAL" clId="{68AA6A43-2FD6-724F-9A6E-F07CF63FA552}" dt="2020-01-05T22:25:33.265" v="2603" actId="478"/>
          <ac:cxnSpMkLst>
            <pc:docMk/>
            <pc:sldMk cId="3707845607" sldId="321"/>
            <ac:cxnSpMk id="25" creationId="{D1B87357-D0CD-C84A-8A06-42671AB4845B}"/>
          </ac:cxnSpMkLst>
        </pc:cxnChg>
        <pc:cxnChg chg="add del mod">
          <ac:chgData name="Eric Richardson" userId="df181a34-d7b9-4b2a-8b63-167ea896d82c" providerId="ADAL" clId="{68AA6A43-2FD6-724F-9A6E-F07CF63FA552}" dt="2020-01-05T22:25:26.213" v="2598" actId="478"/>
          <ac:cxnSpMkLst>
            <pc:docMk/>
            <pc:sldMk cId="3707845607" sldId="321"/>
            <ac:cxnSpMk id="26" creationId="{D21CD83A-6AC7-1D43-B202-AF1FBAAF5DAF}"/>
          </ac:cxnSpMkLst>
        </pc:cxnChg>
        <pc:cxnChg chg="add del mod">
          <ac:chgData name="Eric Richardson" userId="df181a34-d7b9-4b2a-8b63-167ea896d82c" providerId="ADAL" clId="{68AA6A43-2FD6-724F-9A6E-F07CF63FA552}" dt="2020-01-05T22:25:24.939" v="2597" actId="478"/>
          <ac:cxnSpMkLst>
            <pc:docMk/>
            <pc:sldMk cId="3707845607" sldId="321"/>
            <ac:cxnSpMk id="27" creationId="{90EE3D31-C61E-F74C-9A7A-A25879246EC8}"/>
          </ac:cxnSpMkLst>
        </pc:cxnChg>
        <pc:cxnChg chg="add del mod">
          <ac:chgData name="Eric Richardson" userId="df181a34-d7b9-4b2a-8b63-167ea896d82c" providerId="ADAL" clId="{68AA6A43-2FD6-724F-9A6E-F07CF63FA552}" dt="2020-01-05T22:25:27.315" v="2599" actId="478"/>
          <ac:cxnSpMkLst>
            <pc:docMk/>
            <pc:sldMk cId="3707845607" sldId="321"/>
            <ac:cxnSpMk id="28" creationId="{F57A8892-D129-CF46-AEB3-69DAB3413B77}"/>
          </ac:cxnSpMkLst>
        </pc:cxnChg>
        <pc:cxnChg chg="add del mod">
          <ac:chgData name="Eric Richardson" userId="df181a34-d7b9-4b2a-8b63-167ea896d82c" providerId="ADAL" clId="{68AA6A43-2FD6-724F-9A6E-F07CF63FA552}" dt="2020-01-05T22:25:31.252" v="2602" actId="478"/>
          <ac:cxnSpMkLst>
            <pc:docMk/>
            <pc:sldMk cId="3707845607" sldId="321"/>
            <ac:cxnSpMk id="29" creationId="{B32F21F7-290B-E242-83D1-5EC1A4E728F3}"/>
          </ac:cxnSpMkLst>
        </pc:cxnChg>
        <pc:cxnChg chg="add del mod">
          <ac:chgData name="Eric Richardson" userId="df181a34-d7b9-4b2a-8b63-167ea896d82c" providerId="ADAL" clId="{68AA6A43-2FD6-724F-9A6E-F07CF63FA552}" dt="2020-01-05T22:25:28.485" v="2600" actId="478"/>
          <ac:cxnSpMkLst>
            <pc:docMk/>
            <pc:sldMk cId="3707845607" sldId="321"/>
            <ac:cxnSpMk id="30" creationId="{F6691950-FEB6-EB42-8E93-4F2D5D3D9934}"/>
          </ac:cxnSpMkLst>
        </pc:cxnChg>
        <pc:cxnChg chg="add del mod">
          <ac:chgData name="Eric Richardson" userId="df181a34-d7b9-4b2a-8b63-167ea896d82c" providerId="ADAL" clId="{68AA6A43-2FD6-724F-9A6E-F07CF63FA552}" dt="2020-01-05T22:25:29.754" v="2601" actId="478"/>
          <ac:cxnSpMkLst>
            <pc:docMk/>
            <pc:sldMk cId="3707845607" sldId="321"/>
            <ac:cxnSpMk id="31" creationId="{609C56BF-4ECC-2649-BEE4-E1ECAED6308F}"/>
          </ac:cxnSpMkLst>
        </pc:cxnChg>
        <pc:cxnChg chg="add del mod">
          <ac:chgData name="Eric Richardson" userId="df181a34-d7b9-4b2a-8b63-167ea896d82c" providerId="ADAL" clId="{68AA6A43-2FD6-724F-9A6E-F07CF63FA552}" dt="2020-01-05T22:25:02.208" v="2594" actId="478"/>
          <ac:cxnSpMkLst>
            <pc:docMk/>
            <pc:sldMk cId="3707845607" sldId="321"/>
            <ac:cxnSpMk id="32" creationId="{1E95C2ED-15E2-0C4F-9A8A-3E783A4791D6}"/>
          </ac:cxnSpMkLst>
        </pc:cxnChg>
        <pc:cxnChg chg="add mod">
          <ac:chgData name="Eric Richardson" userId="df181a34-d7b9-4b2a-8b63-167ea896d82c" providerId="ADAL" clId="{68AA6A43-2FD6-724F-9A6E-F07CF63FA552}" dt="2020-01-05T22:26:17.220" v="2609" actId="14100"/>
          <ac:cxnSpMkLst>
            <pc:docMk/>
            <pc:sldMk cId="3707845607" sldId="321"/>
            <ac:cxnSpMk id="33" creationId="{5A5B4001-9007-E547-A5AA-121199CA89CA}"/>
          </ac:cxnSpMkLst>
        </pc:cxnChg>
        <pc:cxnChg chg="add mod">
          <ac:chgData name="Eric Richardson" userId="df181a34-d7b9-4b2a-8b63-167ea896d82c" providerId="ADAL" clId="{68AA6A43-2FD6-724F-9A6E-F07CF63FA552}" dt="2020-01-05T22:26:26.557" v="2611" actId="14100"/>
          <ac:cxnSpMkLst>
            <pc:docMk/>
            <pc:sldMk cId="3707845607" sldId="321"/>
            <ac:cxnSpMk id="34" creationId="{F2E3A585-3954-7B42-8BA1-8A1A4F9036BF}"/>
          </ac:cxnSpMkLst>
        </pc:cxnChg>
        <pc:cxnChg chg="add mod">
          <ac:chgData name="Eric Richardson" userId="df181a34-d7b9-4b2a-8b63-167ea896d82c" providerId="ADAL" clId="{68AA6A43-2FD6-724F-9A6E-F07CF63FA552}" dt="2020-01-05T22:16:14.333" v="2449" actId="14100"/>
          <ac:cxnSpMkLst>
            <pc:docMk/>
            <pc:sldMk cId="3707845607" sldId="321"/>
            <ac:cxnSpMk id="35" creationId="{A630594A-279C-9B48-B8B2-EC467E0C810B}"/>
          </ac:cxnSpMkLst>
        </pc:cxnChg>
        <pc:cxnChg chg="add mod">
          <ac:chgData name="Eric Richardson" userId="df181a34-d7b9-4b2a-8b63-167ea896d82c" providerId="ADAL" clId="{68AA6A43-2FD6-724F-9A6E-F07CF63FA552}" dt="2020-01-05T22:25:20.194" v="2596" actId="13822"/>
          <ac:cxnSpMkLst>
            <pc:docMk/>
            <pc:sldMk cId="3707845607" sldId="321"/>
            <ac:cxnSpMk id="36" creationId="{963FABA6-80C5-8348-BD01-309D46F89ECF}"/>
          </ac:cxnSpMkLst>
        </pc:cxnChg>
        <pc:cxnChg chg="add mod">
          <ac:chgData name="Eric Richardson" userId="df181a34-d7b9-4b2a-8b63-167ea896d82c" providerId="ADAL" clId="{68AA6A43-2FD6-724F-9A6E-F07CF63FA552}" dt="2020-01-05T22:28:02.295" v="2627" actId="1076"/>
          <ac:cxnSpMkLst>
            <pc:docMk/>
            <pc:sldMk cId="3707845607" sldId="321"/>
            <ac:cxnSpMk id="81" creationId="{8CBA7225-9DC0-F849-962D-530D56525A91}"/>
          </ac:cxnSpMkLst>
        </pc:cxnChg>
      </pc:sldChg>
      <pc:sldChg chg="addSp delSp modSp add">
        <pc:chgData name="Eric Richardson" userId="df181a34-d7b9-4b2a-8b63-167ea896d82c" providerId="ADAL" clId="{68AA6A43-2FD6-724F-9A6E-F07CF63FA552}" dt="2020-01-05T23:01:01.989" v="3737"/>
        <pc:sldMkLst>
          <pc:docMk/>
          <pc:sldMk cId="3273988271" sldId="322"/>
        </pc:sldMkLst>
        <pc:spChg chg="add del mod">
          <ac:chgData name="Eric Richardson" userId="df181a34-d7b9-4b2a-8b63-167ea896d82c" providerId="ADAL" clId="{68AA6A43-2FD6-724F-9A6E-F07CF63FA552}" dt="2020-01-05T22:28:51.944" v="2634" actId="478"/>
          <ac:spMkLst>
            <pc:docMk/>
            <pc:sldMk cId="3273988271" sldId="322"/>
            <ac:spMk id="2" creationId="{F382FE34-00F7-8945-8A11-2BBE0A31E215}"/>
          </ac:spMkLst>
        </pc:spChg>
        <pc:spChg chg="mod">
          <ac:chgData name="Eric Richardson" userId="df181a34-d7b9-4b2a-8b63-167ea896d82c" providerId="ADAL" clId="{68AA6A43-2FD6-724F-9A6E-F07CF63FA552}" dt="2020-01-05T23:01:01.989" v="3737"/>
          <ac:spMkLst>
            <pc:docMk/>
            <pc:sldMk cId="3273988271" sldId="322"/>
            <ac:spMk id="4" creationId="{13D4010F-77E6-7B45-A549-49DD159F2F64}"/>
          </ac:spMkLst>
        </pc:spChg>
        <pc:spChg chg="add del mod">
          <ac:chgData name="Eric Richardson" userId="df181a34-d7b9-4b2a-8b63-167ea896d82c" providerId="ADAL" clId="{68AA6A43-2FD6-724F-9A6E-F07CF63FA552}" dt="2020-01-05T22:28:54.899" v="2635" actId="478"/>
          <ac:spMkLst>
            <pc:docMk/>
            <pc:sldMk cId="3273988271" sldId="322"/>
            <ac:spMk id="5" creationId="{C08BEB40-F022-E647-97DC-F06A6E3E6595}"/>
          </ac:spMkLst>
        </pc:spChg>
        <pc:spChg chg="add">
          <ac:chgData name="Eric Richardson" userId="df181a34-d7b9-4b2a-8b63-167ea896d82c" providerId="ADAL" clId="{68AA6A43-2FD6-724F-9A6E-F07CF63FA552}" dt="2020-01-05T22:29:03.724" v="2636"/>
          <ac:spMkLst>
            <pc:docMk/>
            <pc:sldMk cId="3273988271" sldId="322"/>
            <ac:spMk id="38" creationId="{D439EF99-4D50-3B43-82A2-AC624A0C1E6F}"/>
          </ac:spMkLst>
        </pc:spChg>
        <pc:cxnChg chg="mod">
          <ac:chgData name="Eric Richardson" userId="df181a34-d7b9-4b2a-8b63-167ea896d82c" providerId="ADAL" clId="{68AA6A43-2FD6-724F-9A6E-F07CF63FA552}" dt="2020-01-05T22:25:56.666" v="2606" actId="13822"/>
          <ac:cxnSpMkLst>
            <pc:docMk/>
            <pc:sldMk cId="3273988271" sldId="322"/>
            <ac:cxnSpMk id="24" creationId="{47F7A8EA-6B56-1340-96CD-D271B345F093}"/>
          </ac:cxnSpMkLst>
        </pc:cxnChg>
        <pc:cxnChg chg="mod">
          <ac:chgData name="Eric Richardson" userId="df181a34-d7b9-4b2a-8b63-167ea896d82c" providerId="ADAL" clId="{68AA6A43-2FD6-724F-9A6E-F07CF63FA552}" dt="2020-01-05T22:25:56.666" v="2606" actId="13822"/>
          <ac:cxnSpMkLst>
            <pc:docMk/>
            <pc:sldMk cId="3273988271" sldId="322"/>
            <ac:cxnSpMk id="25" creationId="{D1B87357-D0CD-C84A-8A06-42671AB4845B}"/>
          </ac:cxnSpMkLst>
        </pc:cxnChg>
        <pc:cxnChg chg="mod">
          <ac:chgData name="Eric Richardson" userId="df181a34-d7b9-4b2a-8b63-167ea896d82c" providerId="ADAL" clId="{68AA6A43-2FD6-724F-9A6E-F07CF63FA552}" dt="2020-01-05T22:32:29.775" v="2713" actId="14100"/>
          <ac:cxnSpMkLst>
            <pc:docMk/>
            <pc:sldMk cId="3273988271" sldId="322"/>
            <ac:cxnSpMk id="32" creationId="{1E95C2ED-15E2-0C4F-9A8A-3E783A4791D6}"/>
          </ac:cxnSpMkLst>
        </pc:cxnChg>
        <pc:cxnChg chg="mod">
          <ac:chgData name="Eric Richardson" userId="df181a34-d7b9-4b2a-8b63-167ea896d82c" providerId="ADAL" clId="{68AA6A43-2FD6-724F-9A6E-F07CF63FA552}" dt="2020-01-05T22:32:35.310" v="2714" actId="14100"/>
          <ac:cxnSpMkLst>
            <pc:docMk/>
            <pc:sldMk cId="3273988271" sldId="322"/>
            <ac:cxnSpMk id="34" creationId="{F2E3A585-3954-7B42-8BA1-8A1A4F9036BF}"/>
          </ac:cxnSpMkLst>
        </pc:cxnChg>
      </pc:sldChg>
      <pc:sldChg chg="addSp delSp modSp add">
        <pc:chgData name="Eric Richardson" userId="df181a34-d7b9-4b2a-8b63-167ea896d82c" providerId="ADAL" clId="{68AA6A43-2FD6-724F-9A6E-F07CF63FA552}" dt="2020-01-05T23:01:11.291" v="3739"/>
        <pc:sldMkLst>
          <pc:docMk/>
          <pc:sldMk cId="716531238" sldId="323"/>
        </pc:sldMkLst>
        <pc:spChg chg="mod">
          <ac:chgData name="Eric Richardson" userId="df181a34-d7b9-4b2a-8b63-167ea896d82c" providerId="ADAL" clId="{68AA6A43-2FD6-724F-9A6E-F07CF63FA552}" dt="2020-01-05T23:01:11.291" v="3739"/>
          <ac:spMkLst>
            <pc:docMk/>
            <pc:sldMk cId="716531238" sldId="323"/>
            <ac:spMk id="4" creationId="{13D4010F-77E6-7B45-A549-49DD159F2F64}"/>
          </ac:spMkLst>
        </pc:spChg>
        <pc:spChg chg="del">
          <ac:chgData name="Eric Richardson" userId="df181a34-d7b9-4b2a-8b63-167ea896d82c" providerId="ADAL" clId="{68AA6A43-2FD6-724F-9A6E-F07CF63FA552}" dt="2020-01-05T22:29:21.764" v="2638" actId="478"/>
          <ac:spMkLst>
            <pc:docMk/>
            <pc:sldMk cId="716531238" sldId="323"/>
            <ac:spMk id="79" creationId="{AF951828-9CA5-C94D-A68A-E791D59F8ABF}"/>
          </ac:spMkLst>
        </pc:spChg>
        <pc:spChg chg="mod">
          <ac:chgData name="Eric Richardson" userId="df181a34-d7b9-4b2a-8b63-167ea896d82c" providerId="ADAL" clId="{68AA6A43-2FD6-724F-9A6E-F07CF63FA552}" dt="2020-01-05T22:30:31.177" v="2706" actId="20577"/>
          <ac:spMkLst>
            <pc:docMk/>
            <pc:sldMk cId="716531238" sldId="323"/>
            <ac:spMk id="87" creationId="{0BD13A7D-C23F-8F49-8713-66F86C5457AC}"/>
          </ac:spMkLst>
        </pc:spChg>
        <pc:cxnChg chg="add mod">
          <ac:chgData name="Eric Richardson" userId="df181a34-d7b9-4b2a-8b63-167ea896d82c" providerId="ADAL" clId="{68AA6A43-2FD6-724F-9A6E-F07CF63FA552}" dt="2020-01-05T22:31:45.057" v="2710" actId="14100"/>
          <ac:cxnSpMkLst>
            <pc:docMk/>
            <pc:sldMk cId="716531238" sldId="323"/>
            <ac:cxnSpMk id="31" creationId="{607DBF5C-0F42-304D-B69A-9F300122FD49}"/>
          </ac:cxnSpMkLst>
        </pc:cxnChg>
        <pc:cxnChg chg="mod">
          <ac:chgData name="Eric Richardson" userId="df181a34-d7b9-4b2a-8b63-167ea896d82c" providerId="ADAL" clId="{68AA6A43-2FD6-724F-9A6E-F07CF63FA552}" dt="2020-01-05T22:31:55.484" v="2711" actId="13822"/>
          <ac:cxnSpMkLst>
            <pc:docMk/>
            <pc:sldMk cId="716531238" sldId="323"/>
            <ac:cxnSpMk id="36" creationId="{963FABA6-80C5-8348-BD01-309D46F89ECF}"/>
          </ac:cxnSpMkLst>
        </pc:cxnChg>
        <pc:cxnChg chg="del mod">
          <ac:chgData name="Eric Richardson" userId="df181a34-d7b9-4b2a-8b63-167ea896d82c" providerId="ADAL" clId="{68AA6A43-2FD6-724F-9A6E-F07CF63FA552}" dt="2020-01-05T22:29:25.071" v="2639" actId="478"/>
          <ac:cxnSpMkLst>
            <pc:docMk/>
            <pc:sldMk cId="716531238" sldId="323"/>
            <ac:cxnSpMk id="81" creationId="{8CBA7225-9DC0-F849-962D-530D56525A91}"/>
          </ac:cxnSpMkLst>
        </pc:cxnChg>
      </pc:sldChg>
      <pc:sldChg chg="addSp modSp add ord">
        <pc:chgData name="Eric Richardson" userId="df181a34-d7b9-4b2a-8b63-167ea896d82c" providerId="ADAL" clId="{68AA6A43-2FD6-724F-9A6E-F07CF63FA552}" dt="2020-01-05T23:01:15.448" v="3740"/>
        <pc:sldMkLst>
          <pc:docMk/>
          <pc:sldMk cId="3542484834" sldId="324"/>
        </pc:sldMkLst>
        <pc:spChg chg="mod">
          <ac:chgData name="Eric Richardson" userId="df181a34-d7b9-4b2a-8b63-167ea896d82c" providerId="ADAL" clId="{68AA6A43-2FD6-724F-9A6E-F07CF63FA552}" dt="2020-01-05T23:01:15.448" v="3740"/>
          <ac:spMkLst>
            <pc:docMk/>
            <pc:sldMk cId="3542484834" sldId="324"/>
            <ac:spMk id="4" creationId="{13D4010F-77E6-7B45-A549-49DD159F2F64}"/>
          </ac:spMkLst>
        </pc:spChg>
        <pc:spChg chg="add mod">
          <ac:chgData name="Eric Richardson" userId="df181a34-d7b9-4b2a-8b63-167ea896d82c" providerId="ADAL" clId="{68AA6A43-2FD6-724F-9A6E-F07CF63FA552}" dt="2020-01-05T22:34:05.090" v="2830" actId="20577"/>
          <ac:spMkLst>
            <pc:docMk/>
            <pc:sldMk cId="3542484834" sldId="324"/>
            <ac:spMk id="37" creationId="{9FC9BCA7-8E80-2C45-AACC-19700D110ED1}"/>
          </ac:spMkLst>
        </pc:spChg>
        <pc:spChg chg="add">
          <ac:chgData name="Eric Richardson" userId="df181a34-d7b9-4b2a-8b63-167ea896d82c" providerId="ADAL" clId="{68AA6A43-2FD6-724F-9A6E-F07CF63FA552}" dt="2020-01-05T22:34:33.372" v="2831"/>
          <ac:spMkLst>
            <pc:docMk/>
            <pc:sldMk cId="3542484834" sldId="324"/>
            <ac:spMk id="39" creationId="{A7ADF285-FADF-7A49-8DB5-273DEEF038C5}"/>
          </ac:spMkLst>
        </pc:spChg>
      </pc:sldChg>
      <pc:sldChg chg="addSp modSp add">
        <pc:chgData name="Eric Richardson" userId="df181a34-d7b9-4b2a-8b63-167ea896d82c" providerId="ADAL" clId="{68AA6A43-2FD6-724F-9A6E-F07CF63FA552}" dt="2020-01-05T23:01:20.337" v="3741"/>
        <pc:sldMkLst>
          <pc:docMk/>
          <pc:sldMk cId="2003038388" sldId="325"/>
        </pc:sldMkLst>
        <pc:spChg chg="mod">
          <ac:chgData name="Eric Richardson" userId="df181a34-d7b9-4b2a-8b63-167ea896d82c" providerId="ADAL" clId="{68AA6A43-2FD6-724F-9A6E-F07CF63FA552}" dt="2020-01-05T22:35:11.042" v="2847" actId="20577"/>
          <ac:spMkLst>
            <pc:docMk/>
            <pc:sldMk cId="2003038388" sldId="325"/>
            <ac:spMk id="2" creationId="{B0F8995C-3A45-3748-A9E9-B5B394BCBF17}"/>
          </ac:spMkLst>
        </pc:spChg>
        <pc:spChg chg="mod">
          <ac:chgData name="Eric Richardson" userId="df181a34-d7b9-4b2a-8b63-167ea896d82c" providerId="ADAL" clId="{68AA6A43-2FD6-724F-9A6E-F07CF63FA552}" dt="2020-01-05T23:01:20.337" v="3741"/>
          <ac:spMkLst>
            <pc:docMk/>
            <pc:sldMk cId="2003038388" sldId="325"/>
            <ac:spMk id="3" creationId="{3A8939DA-2BD0-A141-B230-34F6065F5F5D}"/>
          </ac:spMkLst>
        </pc:spChg>
        <pc:spChg chg="add mod">
          <ac:chgData name="Eric Richardson" userId="df181a34-d7b9-4b2a-8b63-167ea896d82c" providerId="ADAL" clId="{68AA6A43-2FD6-724F-9A6E-F07CF63FA552}" dt="2020-01-05T22:36:46.453" v="3008" actId="20577"/>
          <ac:spMkLst>
            <pc:docMk/>
            <pc:sldMk cId="2003038388" sldId="325"/>
            <ac:spMk id="4" creationId="{14452526-AB39-3341-8F2B-F62B05CA223C}"/>
          </ac:spMkLst>
        </pc:spChg>
      </pc:sldChg>
      <pc:sldChg chg="addSp delSp modSp add">
        <pc:chgData name="Eric Richardson" userId="df181a34-d7b9-4b2a-8b63-167ea896d82c" providerId="ADAL" clId="{68AA6A43-2FD6-724F-9A6E-F07CF63FA552}" dt="2020-01-05T23:01:23.564" v="3742"/>
        <pc:sldMkLst>
          <pc:docMk/>
          <pc:sldMk cId="1151127905" sldId="326"/>
        </pc:sldMkLst>
        <pc:spChg chg="mod">
          <ac:chgData name="Eric Richardson" userId="df181a34-d7b9-4b2a-8b63-167ea896d82c" providerId="ADAL" clId="{68AA6A43-2FD6-724F-9A6E-F07CF63FA552}" dt="2020-01-05T22:37:33.299" v="3041" actId="20577"/>
          <ac:spMkLst>
            <pc:docMk/>
            <pc:sldMk cId="1151127905" sldId="326"/>
            <ac:spMk id="2" creationId="{D8EA2CEE-EF53-3740-954D-CC0D7AF0A7E1}"/>
          </ac:spMkLst>
        </pc:spChg>
        <pc:spChg chg="del">
          <ac:chgData name="Eric Richardson" userId="df181a34-d7b9-4b2a-8b63-167ea896d82c" providerId="ADAL" clId="{68AA6A43-2FD6-724F-9A6E-F07CF63FA552}" dt="2020-01-05T22:38:10.856" v="3042"/>
          <ac:spMkLst>
            <pc:docMk/>
            <pc:sldMk cId="1151127905" sldId="326"/>
            <ac:spMk id="3" creationId="{FC38313B-5D71-AE4B-9565-5B0A71F2CEDA}"/>
          </ac:spMkLst>
        </pc:spChg>
        <pc:spChg chg="mod">
          <ac:chgData name="Eric Richardson" userId="df181a34-d7b9-4b2a-8b63-167ea896d82c" providerId="ADAL" clId="{68AA6A43-2FD6-724F-9A6E-F07CF63FA552}" dt="2020-01-05T23:01:23.564" v="3742"/>
          <ac:spMkLst>
            <pc:docMk/>
            <pc:sldMk cId="1151127905" sldId="326"/>
            <ac:spMk id="4" creationId="{A4D74134-39C1-F848-8173-AC1A411EEB95}"/>
          </ac:spMkLst>
        </pc:spChg>
        <pc:spChg chg="add mod">
          <ac:chgData name="Eric Richardson" userId="df181a34-d7b9-4b2a-8b63-167ea896d82c" providerId="ADAL" clId="{68AA6A43-2FD6-724F-9A6E-F07CF63FA552}" dt="2020-01-05T22:38:25.645" v="3048" actId="20577"/>
          <ac:spMkLst>
            <pc:docMk/>
            <pc:sldMk cId="1151127905" sldId="326"/>
            <ac:spMk id="5" creationId="{E8D6CD67-8FD9-E543-B827-8D000B538BCD}"/>
          </ac:spMkLst>
        </pc:spChg>
        <pc:spChg chg="add mod">
          <ac:chgData name="Eric Richardson" userId="df181a34-d7b9-4b2a-8b63-167ea896d82c" providerId="ADAL" clId="{68AA6A43-2FD6-724F-9A6E-F07CF63FA552}" dt="2020-01-05T22:39:03.735" v="3092" actId="113"/>
          <ac:spMkLst>
            <pc:docMk/>
            <pc:sldMk cId="1151127905" sldId="326"/>
            <ac:spMk id="6" creationId="{B2B37233-01A1-EA49-AD25-D3B21D3AC2DA}"/>
          </ac:spMkLst>
        </pc:spChg>
        <pc:spChg chg="add mod">
          <ac:chgData name="Eric Richardson" userId="df181a34-d7b9-4b2a-8b63-167ea896d82c" providerId="ADAL" clId="{68AA6A43-2FD6-724F-9A6E-F07CF63FA552}" dt="2020-01-05T22:40:35.083" v="3173" actId="20577"/>
          <ac:spMkLst>
            <pc:docMk/>
            <pc:sldMk cId="1151127905" sldId="326"/>
            <ac:spMk id="7" creationId="{57BEE598-EF5E-5047-AD45-4660E041ED57}"/>
          </ac:spMkLst>
        </pc:spChg>
        <pc:spChg chg="add mod">
          <ac:chgData name="Eric Richardson" userId="df181a34-d7b9-4b2a-8b63-167ea896d82c" providerId="ADAL" clId="{68AA6A43-2FD6-724F-9A6E-F07CF63FA552}" dt="2020-01-05T22:42:10.703" v="3318" actId="20577"/>
          <ac:spMkLst>
            <pc:docMk/>
            <pc:sldMk cId="1151127905" sldId="326"/>
            <ac:spMk id="8" creationId="{E5B95990-CCC0-A64D-A106-8864A910FC60}"/>
          </ac:spMkLst>
        </pc:spChg>
        <pc:spChg chg="add mod">
          <ac:chgData name="Eric Richardson" userId="df181a34-d7b9-4b2a-8b63-167ea896d82c" providerId="ADAL" clId="{68AA6A43-2FD6-724F-9A6E-F07CF63FA552}" dt="2020-01-05T22:39:27.205" v="3102" actId="20577"/>
          <ac:spMkLst>
            <pc:docMk/>
            <pc:sldMk cId="1151127905" sldId="326"/>
            <ac:spMk id="9" creationId="{DDC7C1C6-3586-8F49-B9E7-4B647D7D40D3}"/>
          </ac:spMkLst>
        </pc:spChg>
        <pc:spChg chg="add mod">
          <ac:chgData name="Eric Richardson" userId="df181a34-d7b9-4b2a-8b63-167ea896d82c" providerId="ADAL" clId="{68AA6A43-2FD6-724F-9A6E-F07CF63FA552}" dt="2020-01-05T22:40:55.418" v="3218" actId="20577"/>
          <ac:spMkLst>
            <pc:docMk/>
            <pc:sldMk cId="1151127905" sldId="326"/>
            <ac:spMk id="10" creationId="{28892849-2CD4-0E41-9473-133F754CE49C}"/>
          </ac:spMkLst>
        </pc:spChg>
      </pc:sldChg>
      <pc:sldChg chg="addSp delSp modSp add">
        <pc:chgData name="Eric Richardson" userId="df181a34-d7b9-4b2a-8b63-167ea896d82c" providerId="ADAL" clId="{68AA6A43-2FD6-724F-9A6E-F07CF63FA552}" dt="2020-01-05T23:01:26.962" v="3743"/>
        <pc:sldMkLst>
          <pc:docMk/>
          <pc:sldMk cId="828132951" sldId="327"/>
        </pc:sldMkLst>
        <pc:spChg chg="del">
          <ac:chgData name="Eric Richardson" userId="df181a34-d7b9-4b2a-8b63-167ea896d82c" providerId="ADAL" clId="{68AA6A43-2FD6-724F-9A6E-F07CF63FA552}" dt="2020-01-05T22:42:34.830" v="3320"/>
          <ac:spMkLst>
            <pc:docMk/>
            <pc:sldMk cId="828132951" sldId="327"/>
            <ac:spMk id="2" creationId="{C334248A-30BD-064F-9D26-C1678C274682}"/>
          </ac:spMkLst>
        </pc:spChg>
        <pc:spChg chg="del">
          <ac:chgData name="Eric Richardson" userId="df181a34-d7b9-4b2a-8b63-167ea896d82c" providerId="ADAL" clId="{68AA6A43-2FD6-724F-9A6E-F07CF63FA552}" dt="2020-01-05T22:42:34.830" v="3320"/>
          <ac:spMkLst>
            <pc:docMk/>
            <pc:sldMk cId="828132951" sldId="327"/>
            <ac:spMk id="3" creationId="{FB348B9B-75EC-6D4B-AAEB-213394478A72}"/>
          </ac:spMkLst>
        </pc:spChg>
        <pc:spChg chg="del">
          <ac:chgData name="Eric Richardson" userId="df181a34-d7b9-4b2a-8b63-167ea896d82c" providerId="ADAL" clId="{68AA6A43-2FD6-724F-9A6E-F07CF63FA552}" dt="2020-01-05T22:42:34.830" v="3320"/>
          <ac:spMkLst>
            <pc:docMk/>
            <pc:sldMk cId="828132951" sldId="327"/>
            <ac:spMk id="4" creationId="{A5E3BACE-195C-CB41-B1ED-E5D602C983EC}"/>
          </ac:spMkLst>
        </pc:spChg>
        <pc:spChg chg="del">
          <ac:chgData name="Eric Richardson" userId="df181a34-d7b9-4b2a-8b63-167ea896d82c" providerId="ADAL" clId="{68AA6A43-2FD6-724F-9A6E-F07CF63FA552}" dt="2020-01-05T22:42:34.830" v="3320"/>
          <ac:spMkLst>
            <pc:docMk/>
            <pc:sldMk cId="828132951" sldId="327"/>
            <ac:spMk id="5" creationId="{31D86BD1-0F3F-6448-B230-EC60A931776A}"/>
          </ac:spMkLst>
        </pc:spChg>
        <pc:spChg chg="del">
          <ac:chgData name="Eric Richardson" userId="df181a34-d7b9-4b2a-8b63-167ea896d82c" providerId="ADAL" clId="{68AA6A43-2FD6-724F-9A6E-F07CF63FA552}" dt="2020-01-05T22:42:34.830" v="3320"/>
          <ac:spMkLst>
            <pc:docMk/>
            <pc:sldMk cId="828132951" sldId="327"/>
            <ac:spMk id="6" creationId="{54578160-8085-0D47-8807-85423A2DE75F}"/>
          </ac:spMkLst>
        </pc:spChg>
        <pc:spChg chg="mod">
          <ac:chgData name="Eric Richardson" userId="df181a34-d7b9-4b2a-8b63-167ea896d82c" providerId="ADAL" clId="{68AA6A43-2FD6-724F-9A6E-F07CF63FA552}" dt="2020-01-05T23:01:26.962" v="3743"/>
          <ac:spMkLst>
            <pc:docMk/>
            <pc:sldMk cId="828132951" sldId="327"/>
            <ac:spMk id="7" creationId="{A837C0E6-7943-0A4B-85C0-91F1AA7F0706}"/>
          </ac:spMkLst>
        </pc:spChg>
        <pc:spChg chg="add mod">
          <ac:chgData name="Eric Richardson" userId="df181a34-d7b9-4b2a-8b63-167ea896d82c" providerId="ADAL" clId="{68AA6A43-2FD6-724F-9A6E-F07CF63FA552}" dt="2020-01-05T22:42:50.373" v="3337" actId="313"/>
          <ac:spMkLst>
            <pc:docMk/>
            <pc:sldMk cId="828132951" sldId="327"/>
            <ac:spMk id="8" creationId="{A2BC700A-7A07-2945-804D-EE33A5A7E512}"/>
          </ac:spMkLst>
        </pc:spChg>
        <pc:spChg chg="add mod">
          <ac:chgData name="Eric Richardson" userId="df181a34-d7b9-4b2a-8b63-167ea896d82c" providerId="ADAL" clId="{68AA6A43-2FD6-724F-9A6E-F07CF63FA552}" dt="2020-01-05T22:45:12.962" v="3565" actId="20577"/>
          <ac:spMkLst>
            <pc:docMk/>
            <pc:sldMk cId="828132951" sldId="327"/>
            <ac:spMk id="9" creationId="{057C13F6-A336-8D45-A028-C93A1A85D301}"/>
          </ac:spMkLst>
        </pc:spChg>
      </pc:sldChg>
      <pc:sldChg chg="addSp delSp modSp add">
        <pc:chgData name="Eric Richardson" userId="df181a34-d7b9-4b2a-8b63-167ea896d82c" providerId="ADAL" clId="{68AA6A43-2FD6-724F-9A6E-F07CF63FA552}" dt="2020-01-05T23:01:31.384" v="3744"/>
        <pc:sldMkLst>
          <pc:docMk/>
          <pc:sldMk cId="3343696079" sldId="328"/>
        </pc:sldMkLst>
        <pc:spChg chg="mod">
          <ac:chgData name="Eric Richardson" userId="df181a34-d7b9-4b2a-8b63-167ea896d82c" providerId="ADAL" clId="{68AA6A43-2FD6-724F-9A6E-F07CF63FA552}" dt="2020-01-05T22:45:40.673" v="3578" actId="20577"/>
          <ac:spMkLst>
            <pc:docMk/>
            <pc:sldMk cId="3343696079" sldId="328"/>
            <ac:spMk id="2" creationId="{D39C9E8F-B6AA-E54F-B871-58371C9DD81A}"/>
          </ac:spMkLst>
        </pc:spChg>
        <pc:spChg chg="del">
          <ac:chgData name="Eric Richardson" userId="df181a34-d7b9-4b2a-8b63-167ea896d82c" providerId="ADAL" clId="{68AA6A43-2FD6-724F-9A6E-F07CF63FA552}" dt="2020-01-05T22:45:47.812" v="3579"/>
          <ac:spMkLst>
            <pc:docMk/>
            <pc:sldMk cId="3343696079" sldId="328"/>
            <ac:spMk id="3" creationId="{9F7FFCE0-0983-8446-83AA-B3AFBF4C0E76}"/>
          </ac:spMkLst>
        </pc:spChg>
        <pc:spChg chg="mod">
          <ac:chgData name="Eric Richardson" userId="df181a34-d7b9-4b2a-8b63-167ea896d82c" providerId="ADAL" clId="{68AA6A43-2FD6-724F-9A6E-F07CF63FA552}" dt="2020-01-05T23:01:31.384" v="3744"/>
          <ac:spMkLst>
            <pc:docMk/>
            <pc:sldMk cId="3343696079" sldId="328"/>
            <ac:spMk id="4" creationId="{8EFC83A1-B60A-A248-B859-6493E503B718}"/>
          </ac:spMkLst>
        </pc:spChg>
        <pc:spChg chg="add del mod">
          <ac:chgData name="Eric Richardson" userId="df181a34-d7b9-4b2a-8b63-167ea896d82c" providerId="ADAL" clId="{68AA6A43-2FD6-724F-9A6E-F07CF63FA552}" dt="2020-01-05T22:45:54.749" v="3580"/>
          <ac:spMkLst>
            <pc:docMk/>
            <pc:sldMk cId="3343696079" sldId="328"/>
            <ac:spMk id="5" creationId="{B3E702B2-A206-3844-8CC4-500B99BCB80F}"/>
          </ac:spMkLst>
        </pc:spChg>
        <pc:spChg chg="add mod">
          <ac:chgData name="Eric Richardson" userId="df181a34-d7b9-4b2a-8b63-167ea896d82c" providerId="ADAL" clId="{68AA6A43-2FD6-724F-9A6E-F07CF63FA552}" dt="2020-01-05T22:45:54.749" v="3580"/>
          <ac:spMkLst>
            <pc:docMk/>
            <pc:sldMk cId="3343696079" sldId="328"/>
            <ac:spMk id="6" creationId="{184E3E53-EB11-7F4B-BEEB-11B0D1DD4047}"/>
          </ac:spMkLst>
        </pc:spChg>
      </pc:sldChg>
      <pc:sldChg chg="modSp add ord">
        <pc:chgData name="Eric Richardson" userId="df181a34-d7b9-4b2a-8b63-167ea896d82c" providerId="ADAL" clId="{68AA6A43-2FD6-724F-9A6E-F07CF63FA552}" dt="2020-01-05T23:37:09.580" v="3764"/>
        <pc:sldMkLst>
          <pc:docMk/>
          <pc:sldMk cId="1659199478" sldId="329"/>
        </pc:sldMkLst>
        <pc:spChg chg="mod">
          <ac:chgData name="Eric Richardson" userId="df181a34-d7b9-4b2a-8b63-167ea896d82c" providerId="ADAL" clId="{68AA6A43-2FD6-724F-9A6E-F07CF63FA552}" dt="2020-01-05T23:37:09.580" v="3764"/>
          <ac:spMkLst>
            <pc:docMk/>
            <pc:sldMk cId="1659199478" sldId="329"/>
            <ac:spMk id="6" creationId="{00A7A670-A5E2-0B4C-B715-297F27451614}"/>
          </ac:spMkLst>
        </pc:spChg>
      </pc:sldChg>
      <pc:sldChg chg="modSp add ord">
        <pc:chgData name="Eric Richardson" userId="df181a34-d7b9-4b2a-8b63-167ea896d82c" providerId="ADAL" clId="{68AA6A43-2FD6-724F-9A6E-F07CF63FA552}" dt="2020-01-05T23:37:03.652" v="3763"/>
        <pc:sldMkLst>
          <pc:docMk/>
          <pc:sldMk cId="2993041942" sldId="330"/>
        </pc:sldMkLst>
        <pc:spChg chg="mod">
          <ac:chgData name="Eric Richardson" userId="df181a34-d7b9-4b2a-8b63-167ea896d82c" providerId="ADAL" clId="{68AA6A43-2FD6-724F-9A6E-F07CF63FA552}" dt="2020-01-05T23:37:03.652" v="3763"/>
          <ac:spMkLst>
            <pc:docMk/>
            <pc:sldMk cId="2993041942" sldId="330"/>
            <ac:spMk id="5" creationId="{B704A47B-77BC-414C-9420-8954C4D78AA4}"/>
          </ac:spMkLst>
        </pc:spChg>
      </pc:sldChg>
      <pc:sldChg chg="modSp add del ord">
        <pc:chgData name="Eric Richardson" userId="df181a34-d7b9-4b2a-8b63-167ea896d82c" providerId="ADAL" clId="{68AA6A43-2FD6-724F-9A6E-F07CF63FA552}" dt="2020-01-05T23:35:56.031" v="3761" actId="2696"/>
        <pc:sldMkLst>
          <pc:docMk/>
          <pc:sldMk cId="2955509979" sldId="485"/>
        </pc:sldMkLst>
        <pc:spChg chg="mod">
          <ac:chgData name="Eric Richardson" userId="df181a34-d7b9-4b2a-8b63-167ea896d82c" providerId="ADAL" clId="{68AA6A43-2FD6-724F-9A6E-F07CF63FA552}" dt="2020-01-05T23:04:57.649" v="3746"/>
          <ac:spMkLst>
            <pc:docMk/>
            <pc:sldMk cId="2955509979" sldId="485"/>
            <ac:spMk id="16" creationId="{01411CF9-D378-ED48-9A20-E87F88C22A7E}"/>
          </ac:spMkLst>
        </pc:spChg>
      </pc:sldChg>
      <pc:sldChg chg="modSp add ord">
        <pc:chgData name="Eric Richardson" userId="df181a34-d7b9-4b2a-8b63-167ea896d82c" providerId="ADAL" clId="{68AA6A43-2FD6-724F-9A6E-F07CF63FA552}" dt="2020-01-05T23:36:57.954" v="3762"/>
        <pc:sldMkLst>
          <pc:docMk/>
          <pc:sldMk cId="410126356" sldId="487"/>
        </pc:sldMkLst>
        <pc:spChg chg="mod">
          <ac:chgData name="Eric Richardson" userId="df181a34-d7b9-4b2a-8b63-167ea896d82c" providerId="ADAL" clId="{68AA6A43-2FD6-724F-9A6E-F07CF63FA552}" dt="2020-01-05T23:36:57.954" v="3762"/>
          <ac:spMkLst>
            <pc:docMk/>
            <pc:sldMk cId="410126356" sldId="487"/>
            <ac:spMk id="80" creationId="{FEF26352-0D27-8D4B-8ED4-0A8250225387}"/>
          </ac:spMkLst>
        </pc:spChg>
      </pc:sldChg>
      <pc:sldChg chg="addSp delSp modSp add">
        <pc:chgData name="Eric Richardson" userId="df181a34-d7b9-4b2a-8b63-167ea896d82c" providerId="ADAL" clId="{68AA6A43-2FD6-724F-9A6E-F07CF63FA552}" dt="2020-01-05T23:05:55.638" v="3760" actId="20577"/>
        <pc:sldMkLst>
          <pc:docMk/>
          <pc:sldMk cId="1730183806" sldId="488"/>
        </pc:sldMkLst>
        <pc:spChg chg="del">
          <ac:chgData name="Eric Richardson" userId="df181a34-d7b9-4b2a-8b63-167ea896d82c" providerId="ADAL" clId="{68AA6A43-2FD6-724F-9A6E-F07CF63FA552}" dt="2020-01-05T23:05:49.359" v="3749"/>
          <ac:spMkLst>
            <pc:docMk/>
            <pc:sldMk cId="1730183806" sldId="488"/>
            <ac:spMk id="2" creationId="{20DD4E90-A43A-7A49-8076-7CD74E9AF2C5}"/>
          </ac:spMkLst>
        </pc:spChg>
        <pc:spChg chg="del">
          <ac:chgData name="Eric Richardson" userId="df181a34-d7b9-4b2a-8b63-167ea896d82c" providerId="ADAL" clId="{68AA6A43-2FD6-724F-9A6E-F07CF63FA552}" dt="2020-01-05T23:05:49.359" v="3749"/>
          <ac:spMkLst>
            <pc:docMk/>
            <pc:sldMk cId="1730183806" sldId="488"/>
            <ac:spMk id="3" creationId="{64336DB0-1B33-4246-9CD1-CB6ACA664956}"/>
          </ac:spMkLst>
        </pc:spChg>
        <pc:spChg chg="add mod">
          <ac:chgData name="Eric Richardson" userId="df181a34-d7b9-4b2a-8b63-167ea896d82c" providerId="ADAL" clId="{68AA6A43-2FD6-724F-9A6E-F07CF63FA552}" dt="2020-01-05T23:05:55.638" v="3760" actId="20577"/>
          <ac:spMkLst>
            <pc:docMk/>
            <pc:sldMk cId="1730183806" sldId="488"/>
            <ac:spMk id="5" creationId="{9C756338-BDCD-D049-B035-6731A469CEF0}"/>
          </ac:spMkLst>
        </pc:spChg>
        <pc:spChg chg="add mod">
          <ac:chgData name="Eric Richardson" userId="df181a34-d7b9-4b2a-8b63-167ea896d82c" providerId="ADAL" clId="{68AA6A43-2FD6-724F-9A6E-F07CF63FA552}" dt="2020-01-05T23:05:49.359" v="3749"/>
          <ac:spMkLst>
            <pc:docMk/>
            <pc:sldMk cId="1730183806" sldId="488"/>
            <ac:spMk id="6" creationId="{E08AF240-18BF-724A-9362-E5F51A4608FF}"/>
          </ac:spMkLst>
        </pc:spChg>
      </pc:sldChg>
      <pc:sldChg chg="modSp add">
        <pc:chgData name="Eric Richardson" userId="df181a34-d7b9-4b2a-8b63-167ea896d82c" providerId="ADAL" clId="{68AA6A43-2FD6-724F-9A6E-F07CF63FA552}" dt="2020-01-06T00:05:36.959" v="3788" actId="20577"/>
        <pc:sldMkLst>
          <pc:docMk/>
          <pc:sldMk cId="2448961574" sldId="489"/>
        </pc:sldMkLst>
        <pc:spChg chg="mod">
          <ac:chgData name="Eric Richardson" userId="df181a34-d7b9-4b2a-8b63-167ea896d82c" providerId="ADAL" clId="{68AA6A43-2FD6-724F-9A6E-F07CF63FA552}" dt="2020-01-06T00:05:36.959" v="3788" actId="20577"/>
          <ac:spMkLst>
            <pc:docMk/>
            <pc:sldMk cId="2448961574" sldId="489"/>
            <ac:spMk id="2" creationId="{3D5A5382-2582-CF45-BE96-1E239685B029}"/>
          </ac:spMkLst>
        </pc:spChg>
      </pc:sldChg>
      <pc:sldChg chg="addSp delSp modSp add del">
        <pc:chgData name="Eric Richardson" userId="df181a34-d7b9-4b2a-8b63-167ea896d82c" providerId="ADAL" clId="{68AA6A43-2FD6-724F-9A6E-F07CF63FA552}" dt="2020-01-06T00:05:13.566" v="3767" actId="2696"/>
        <pc:sldMkLst>
          <pc:docMk/>
          <pc:sldMk cId="3726564786" sldId="489"/>
        </pc:sldMkLst>
        <pc:spChg chg="del">
          <ac:chgData name="Eric Richardson" userId="df181a34-d7b9-4b2a-8b63-167ea896d82c" providerId="ADAL" clId="{68AA6A43-2FD6-724F-9A6E-F07CF63FA552}" dt="2020-01-06T00:04:58.451" v="3766"/>
          <ac:spMkLst>
            <pc:docMk/>
            <pc:sldMk cId="3726564786" sldId="489"/>
            <ac:spMk id="2" creationId="{72D32681-EA78-574C-B837-5BA9BBE45B6B}"/>
          </ac:spMkLst>
        </pc:spChg>
        <pc:spChg chg="add mod">
          <ac:chgData name="Eric Richardson" userId="df181a34-d7b9-4b2a-8b63-167ea896d82c" providerId="ADAL" clId="{68AA6A43-2FD6-724F-9A6E-F07CF63FA552}" dt="2020-01-06T00:04:58.451" v="3766"/>
          <ac:spMkLst>
            <pc:docMk/>
            <pc:sldMk cId="3726564786" sldId="489"/>
            <ac:spMk id="4" creationId="{7C17A5F1-9ABA-E641-A63E-D733BFA8D5D0}"/>
          </ac:spMkLst>
        </pc:spChg>
        <pc:spChg chg="add mod">
          <ac:chgData name="Eric Richardson" userId="df181a34-d7b9-4b2a-8b63-167ea896d82c" providerId="ADAL" clId="{68AA6A43-2FD6-724F-9A6E-F07CF63FA552}" dt="2020-01-06T00:04:58.451" v="3766"/>
          <ac:spMkLst>
            <pc:docMk/>
            <pc:sldMk cId="3726564786" sldId="489"/>
            <ac:spMk id="5" creationId="{BC3E2F1E-A81F-6049-9868-0A600BA696BC}"/>
          </ac:spMkLst>
        </pc:spChg>
      </pc:sldChg>
      <pc:sldChg chg="addSp delSp modSp add">
        <pc:chgData name="Eric Richardson" userId="df181a34-d7b9-4b2a-8b63-167ea896d82c" providerId="ADAL" clId="{68AA6A43-2FD6-724F-9A6E-F07CF63FA552}" dt="2020-01-06T00:07:42.566" v="3902" actId="20577"/>
        <pc:sldMkLst>
          <pc:docMk/>
          <pc:sldMk cId="994551163" sldId="490"/>
        </pc:sldMkLst>
        <pc:spChg chg="del">
          <ac:chgData name="Eric Richardson" userId="df181a34-d7b9-4b2a-8b63-167ea896d82c" providerId="ADAL" clId="{68AA6A43-2FD6-724F-9A6E-F07CF63FA552}" dt="2020-01-06T00:05:57.017" v="3790"/>
          <ac:spMkLst>
            <pc:docMk/>
            <pc:sldMk cId="994551163" sldId="490"/>
            <ac:spMk id="2" creationId="{58FE832E-6C5A-BC4D-BFA7-F1FC5C0D27EF}"/>
          </ac:spMkLst>
        </pc:spChg>
        <pc:spChg chg="del">
          <ac:chgData name="Eric Richardson" userId="df181a34-d7b9-4b2a-8b63-167ea896d82c" providerId="ADAL" clId="{68AA6A43-2FD6-724F-9A6E-F07CF63FA552}" dt="2020-01-06T00:05:57.017" v="3790"/>
          <ac:spMkLst>
            <pc:docMk/>
            <pc:sldMk cId="994551163" sldId="490"/>
            <ac:spMk id="3" creationId="{38C3ED4F-AF23-5240-9E86-CAA9EFCF4E26}"/>
          </ac:spMkLst>
        </pc:spChg>
        <pc:spChg chg="add mod">
          <ac:chgData name="Eric Richardson" userId="df181a34-d7b9-4b2a-8b63-167ea896d82c" providerId="ADAL" clId="{68AA6A43-2FD6-724F-9A6E-F07CF63FA552}" dt="2020-01-06T00:07:30.325" v="3853" actId="20577"/>
          <ac:spMkLst>
            <pc:docMk/>
            <pc:sldMk cId="994551163" sldId="490"/>
            <ac:spMk id="5" creationId="{FC9C0711-9A78-2A44-A9B3-732FF63ABD50}"/>
          </ac:spMkLst>
        </pc:spChg>
        <pc:spChg chg="add mod">
          <ac:chgData name="Eric Richardson" userId="df181a34-d7b9-4b2a-8b63-167ea896d82c" providerId="ADAL" clId="{68AA6A43-2FD6-724F-9A6E-F07CF63FA552}" dt="2020-01-06T00:07:42.566" v="3902" actId="20577"/>
          <ac:spMkLst>
            <pc:docMk/>
            <pc:sldMk cId="994551163" sldId="490"/>
            <ac:spMk id="6" creationId="{21CF5BA9-1E74-3248-B6DD-6EB86E342656}"/>
          </ac:spMkLst>
        </pc:spChg>
      </pc:sldChg>
      <pc:sldChg chg="modSp add">
        <pc:chgData name="Eric Richardson" userId="df181a34-d7b9-4b2a-8b63-167ea896d82c" providerId="ADAL" clId="{68AA6A43-2FD6-724F-9A6E-F07CF63FA552}" dt="2020-01-06T00:15:55.990" v="4070" actId="20577"/>
        <pc:sldMkLst>
          <pc:docMk/>
          <pc:sldMk cId="1771140377" sldId="491"/>
        </pc:sldMkLst>
        <pc:spChg chg="mod">
          <ac:chgData name="Eric Richardson" userId="df181a34-d7b9-4b2a-8b63-167ea896d82c" providerId="ADAL" clId="{68AA6A43-2FD6-724F-9A6E-F07CF63FA552}" dt="2020-01-06T00:08:35.260" v="3926" actId="20577"/>
          <ac:spMkLst>
            <pc:docMk/>
            <pc:sldMk cId="1771140377" sldId="491"/>
            <ac:spMk id="2" creationId="{9E9301AD-0DD2-6A4A-9BB5-2EA98AA36617}"/>
          </ac:spMkLst>
        </pc:spChg>
        <pc:spChg chg="mod">
          <ac:chgData name="Eric Richardson" userId="df181a34-d7b9-4b2a-8b63-167ea896d82c" providerId="ADAL" clId="{68AA6A43-2FD6-724F-9A6E-F07CF63FA552}" dt="2020-01-06T00:15:55.990" v="4070" actId="20577"/>
          <ac:spMkLst>
            <pc:docMk/>
            <pc:sldMk cId="1771140377" sldId="491"/>
            <ac:spMk id="3" creationId="{690259C2-021A-9843-B5CB-5318C241C701}"/>
          </ac:spMkLst>
        </pc:spChg>
      </pc:sldChg>
      <pc:sldChg chg="modSp add">
        <pc:chgData name="Eric Richardson" userId="df181a34-d7b9-4b2a-8b63-167ea896d82c" providerId="ADAL" clId="{68AA6A43-2FD6-724F-9A6E-F07CF63FA552}" dt="2020-01-06T00:29:31.658" v="4188" actId="20577"/>
        <pc:sldMkLst>
          <pc:docMk/>
          <pc:sldMk cId="214928093" sldId="492"/>
        </pc:sldMkLst>
        <pc:spChg chg="mod">
          <ac:chgData name="Eric Richardson" userId="df181a34-d7b9-4b2a-8b63-167ea896d82c" providerId="ADAL" clId="{68AA6A43-2FD6-724F-9A6E-F07CF63FA552}" dt="2020-01-06T00:29:31.658" v="4188" actId="20577"/>
          <ac:spMkLst>
            <pc:docMk/>
            <pc:sldMk cId="214928093" sldId="492"/>
            <ac:spMk id="2" creationId="{49DE1576-16A6-E841-9AA2-27F040A0B353}"/>
          </ac:spMkLst>
        </pc:spChg>
        <pc:spChg chg="mod">
          <ac:chgData name="Eric Richardson" userId="df181a34-d7b9-4b2a-8b63-167ea896d82c" providerId="ADAL" clId="{68AA6A43-2FD6-724F-9A6E-F07CF63FA552}" dt="2020-01-06T00:21:15.436" v="4156" actId="20577"/>
          <ac:spMkLst>
            <pc:docMk/>
            <pc:sldMk cId="214928093" sldId="492"/>
            <ac:spMk id="3" creationId="{378EEFC2-2B49-9847-A3C6-C3D5F2A93908}"/>
          </ac:spMkLst>
        </pc:spChg>
      </pc:sldChg>
      <pc:sldChg chg="modSp add">
        <pc:chgData name="Eric Richardson" userId="df181a34-d7b9-4b2a-8b63-167ea896d82c" providerId="ADAL" clId="{68AA6A43-2FD6-724F-9A6E-F07CF63FA552}" dt="2020-01-06T13:51:43.015" v="5624" actId="20577"/>
        <pc:sldMkLst>
          <pc:docMk/>
          <pc:sldMk cId="769441850" sldId="493"/>
        </pc:sldMkLst>
        <pc:spChg chg="mod">
          <ac:chgData name="Eric Richardson" userId="df181a34-d7b9-4b2a-8b63-167ea896d82c" providerId="ADAL" clId="{68AA6A43-2FD6-724F-9A6E-F07CF63FA552}" dt="2020-01-06T13:51:43.015" v="5624" actId="20577"/>
          <ac:spMkLst>
            <pc:docMk/>
            <pc:sldMk cId="769441850" sldId="493"/>
            <ac:spMk id="2" creationId="{7969CB8B-F74F-A549-AA53-730ED963D965}"/>
          </ac:spMkLst>
        </pc:spChg>
        <pc:spChg chg="mod">
          <ac:chgData name="Eric Richardson" userId="df181a34-d7b9-4b2a-8b63-167ea896d82c" providerId="ADAL" clId="{68AA6A43-2FD6-724F-9A6E-F07CF63FA552}" dt="2020-01-06T00:33:07.188" v="4390" actId="20577"/>
          <ac:spMkLst>
            <pc:docMk/>
            <pc:sldMk cId="769441850" sldId="493"/>
            <ac:spMk id="3" creationId="{E42C91DA-9C57-0845-A5B6-1BD520B1EA56}"/>
          </ac:spMkLst>
        </pc:spChg>
      </pc:sldChg>
      <pc:sldChg chg="modSp add">
        <pc:chgData name="Eric Richardson" userId="df181a34-d7b9-4b2a-8b63-167ea896d82c" providerId="ADAL" clId="{68AA6A43-2FD6-724F-9A6E-F07CF63FA552}" dt="2020-01-06T16:29:16.866" v="5857"/>
        <pc:sldMkLst>
          <pc:docMk/>
          <pc:sldMk cId="4268300792" sldId="494"/>
        </pc:sldMkLst>
        <pc:spChg chg="mod">
          <ac:chgData name="Eric Richardson" userId="df181a34-d7b9-4b2a-8b63-167ea896d82c" providerId="ADAL" clId="{68AA6A43-2FD6-724F-9A6E-F07CF63FA552}" dt="2020-01-06T01:05:01.627" v="4414" actId="20577"/>
          <ac:spMkLst>
            <pc:docMk/>
            <pc:sldMk cId="4268300792" sldId="494"/>
            <ac:spMk id="2" creationId="{08A316F8-8FEC-3544-8B09-E45C0B36A7C3}"/>
          </ac:spMkLst>
        </pc:spChg>
        <pc:spChg chg="mod">
          <ac:chgData name="Eric Richardson" userId="df181a34-d7b9-4b2a-8b63-167ea896d82c" providerId="ADAL" clId="{68AA6A43-2FD6-724F-9A6E-F07CF63FA552}" dt="2020-01-06T16:29:16.866" v="5857"/>
          <ac:spMkLst>
            <pc:docMk/>
            <pc:sldMk cId="4268300792" sldId="494"/>
            <ac:spMk id="3" creationId="{D702AD50-AA32-E349-AE24-655D02D626E2}"/>
          </ac:spMkLst>
        </pc:spChg>
      </pc:sldChg>
      <pc:sldChg chg="modSp add">
        <pc:chgData name="Eric Richardson" userId="df181a34-d7b9-4b2a-8b63-167ea896d82c" providerId="ADAL" clId="{68AA6A43-2FD6-724F-9A6E-F07CF63FA552}" dt="2020-01-06T01:08:03.225" v="4569" actId="20577"/>
        <pc:sldMkLst>
          <pc:docMk/>
          <pc:sldMk cId="3057081722" sldId="495"/>
        </pc:sldMkLst>
        <pc:spChg chg="mod">
          <ac:chgData name="Eric Richardson" userId="df181a34-d7b9-4b2a-8b63-167ea896d82c" providerId="ADAL" clId="{68AA6A43-2FD6-724F-9A6E-F07CF63FA552}" dt="2020-01-06T01:07:01.436" v="4483" actId="20577"/>
          <ac:spMkLst>
            <pc:docMk/>
            <pc:sldMk cId="3057081722" sldId="495"/>
            <ac:spMk id="2" creationId="{494BFCE9-3B06-C745-B324-6281883D8C32}"/>
          </ac:spMkLst>
        </pc:spChg>
        <pc:spChg chg="mod">
          <ac:chgData name="Eric Richardson" userId="df181a34-d7b9-4b2a-8b63-167ea896d82c" providerId="ADAL" clId="{68AA6A43-2FD6-724F-9A6E-F07CF63FA552}" dt="2020-01-06T01:08:03.225" v="4569" actId="20577"/>
          <ac:spMkLst>
            <pc:docMk/>
            <pc:sldMk cId="3057081722" sldId="495"/>
            <ac:spMk id="3" creationId="{8EF46E67-B095-DD41-A0F3-99C0EA1ADC07}"/>
          </ac:spMkLst>
        </pc:spChg>
      </pc:sldChg>
      <pc:sldChg chg="modSp add">
        <pc:chgData name="Eric Richardson" userId="df181a34-d7b9-4b2a-8b63-167ea896d82c" providerId="ADAL" clId="{68AA6A43-2FD6-724F-9A6E-F07CF63FA552}" dt="2020-01-06T15:19:39.180" v="5679" actId="20577"/>
        <pc:sldMkLst>
          <pc:docMk/>
          <pc:sldMk cId="2558317159" sldId="496"/>
        </pc:sldMkLst>
        <pc:spChg chg="mod">
          <ac:chgData name="Eric Richardson" userId="df181a34-d7b9-4b2a-8b63-167ea896d82c" providerId="ADAL" clId="{68AA6A43-2FD6-724F-9A6E-F07CF63FA552}" dt="2020-01-06T13:30:34.360" v="5110" actId="27636"/>
          <ac:spMkLst>
            <pc:docMk/>
            <pc:sldMk cId="2558317159" sldId="496"/>
            <ac:spMk id="2" creationId="{5DCFC7D5-4BC2-5A4C-9956-484A629A8547}"/>
          </ac:spMkLst>
        </pc:spChg>
        <pc:spChg chg="mod">
          <ac:chgData name="Eric Richardson" userId="df181a34-d7b9-4b2a-8b63-167ea896d82c" providerId="ADAL" clId="{68AA6A43-2FD6-724F-9A6E-F07CF63FA552}" dt="2020-01-06T15:19:39.180" v="5679" actId="20577"/>
          <ac:spMkLst>
            <pc:docMk/>
            <pc:sldMk cId="2558317159" sldId="496"/>
            <ac:spMk id="3" creationId="{2537F976-A2C4-594E-9364-00436AD6B075}"/>
          </ac:spMkLst>
        </pc:spChg>
      </pc:sldChg>
      <pc:sldChg chg="modSp add">
        <pc:chgData name="Eric Richardson" userId="df181a34-d7b9-4b2a-8b63-167ea896d82c" providerId="ADAL" clId="{68AA6A43-2FD6-724F-9A6E-F07CF63FA552}" dt="2020-01-06T01:44:32.773" v="4730" actId="2711"/>
        <pc:sldMkLst>
          <pc:docMk/>
          <pc:sldMk cId="1806581722" sldId="497"/>
        </pc:sldMkLst>
        <pc:spChg chg="mod">
          <ac:chgData name="Eric Richardson" userId="df181a34-d7b9-4b2a-8b63-167ea896d82c" providerId="ADAL" clId="{68AA6A43-2FD6-724F-9A6E-F07CF63FA552}" dt="2020-01-06T01:43:46.635" v="4705" actId="20577"/>
          <ac:spMkLst>
            <pc:docMk/>
            <pc:sldMk cId="1806581722" sldId="497"/>
            <ac:spMk id="2" creationId="{595CA7E3-692A-1342-AE12-FCB8649D3C26}"/>
          </ac:spMkLst>
        </pc:spChg>
        <pc:spChg chg="mod">
          <ac:chgData name="Eric Richardson" userId="df181a34-d7b9-4b2a-8b63-167ea896d82c" providerId="ADAL" clId="{68AA6A43-2FD6-724F-9A6E-F07CF63FA552}" dt="2020-01-06T01:44:32.773" v="4730" actId="2711"/>
          <ac:spMkLst>
            <pc:docMk/>
            <pc:sldMk cId="1806581722" sldId="497"/>
            <ac:spMk id="3" creationId="{8D8F16E7-1399-5D49-9DCE-053207354BB4}"/>
          </ac:spMkLst>
        </pc:spChg>
      </pc:sldChg>
      <pc:sldChg chg="modSp add">
        <pc:chgData name="Eric Richardson" userId="df181a34-d7b9-4b2a-8b63-167ea896d82c" providerId="ADAL" clId="{68AA6A43-2FD6-724F-9A6E-F07CF63FA552}" dt="2020-01-06T15:16:10.023" v="5667" actId="20577"/>
        <pc:sldMkLst>
          <pc:docMk/>
          <pc:sldMk cId="2267783034" sldId="498"/>
        </pc:sldMkLst>
        <pc:spChg chg="mod">
          <ac:chgData name="Eric Richardson" userId="df181a34-d7b9-4b2a-8b63-167ea896d82c" providerId="ADAL" clId="{68AA6A43-2FD6-724F-9A6E-F07CF63FA552}" dt="2020-01-06T01:55:25.609" v="4830" actId="20577"/>
          <ac:spMkLst>
            <pc:docMk/>
            <pc:sldMk cId="2267783034" sldId="498"/>
            <ac:spMk id="2" creationId="{922AFD87-DDC6-FC44-9F79-065D8EE3D65A}"/>
          </ac:spMkLst>
        </pc:spChg>
        <pc:spChg chg="mod">
          <ac:chgData name="Eric Richardson" userId="df181a34-d7b9-4b2a-8b63-167ea896d82c" providerId="ADAL" clId="{68AA6A43-2FD6-724F-9A6E-F07CF63FA552}" dt="2020-01-06T15:16:10.023" v="5667" actId="20577"/>
          <ac:spMkLst>
            <pc:docMk/>
            <pc:sldMk cId="2267783034" sldId="498"/>
            <ac:spMk id="3" creationId="{47316AE0-F0BE-7B4F-883E-6E2CA6702ECA}"/>
          </ac:spMkLst>
        </pc:spChg>
      </pc:sldChg>
      <pc:sldChg chg="modSp add">
        <pc:chgData name="Eric Richardson" userId="df181a34-d7b9-4b2a-8b63-167ea896d82c" providerId="ADAL" clId="{68AA6A43-2FD6-724F-9A6E-F07CF63FA552}" dt="2020-01-06T15:15:55.531" v="5655" actId="20577"/>
        <pc:sldMkLst>
          <pc:docMk/>
          <pc:sldMk cId="1255958203" sldId="499"/>
        </pc:sldMkLst>
        <pc:spChg chg="mod">
          <ac:chgData name="Eric Richardson" userId="df181a34-d7b9-4b2a-8b63-167ea896d82c" providerId="ADAL" clId="{68AA6A43-2FD6-724F-9A6E-F07CF63FA552}" dt="2020-01-06T02:04:15.047" v="5007" actId="20577"/>
          <ac:spMkLst>
            <pc:docMk/>
            <pc:sldMk cId="1255958203" sldId="499"/>
            <ac:spMk id="2" creationId="{6CD62649-E30E-DB44-81B9-DE8F91116698}"/>
          </ac:spMkLst>
        </pc:spChg>
        <pc:spChg chg="mod">
          <ac:chgData name="Eric Richardson" userId="df181a34-d7b9-4b2a-8b63-167ea896d82c" providerId="ADAL" clId="{68AA6A43-2FD6-724F-9A6E-F07CF63FA552}" dt="2020-01-06T15:15:55.531" v="5655" actId="20577"/>
          <ac:spMkLst>
            <pc:docMk/>
            <pc:sldMk cId="1255958203" sldId="499"/>
            <ac:spMk id="3" creationId="{AB05F8D9-A5E4-754C-8F24-E11A5EF3D764}"/>
          </ac:spMkLst>
        </pc:spChg>
      </pc:sldChg>
      <pc:sldChg chg="modSp add">
        <pc:chgData name="Eric Richardson" userId="df181a34-d7b9-4b2a-8b63-167ea896d82c" providerId="ADAL" clId="{68AA6A43-2FD6-724F-9A6E-F07CF63FA552}" dt="2020-01-06T13:47:23.597" v="5616" actId="20577"/>
        <pc:sldMkLst>
          <pc:docMk/>
          <pc:sldMk cId="3273928352" sldId="500"/>
        </pc:sldMkLst>
        <pc:spChg chg="mod">
          <ac:chgData name="Eric Richardson" userId="df181a34-d7b9-4b2a-8b63-167ea896d82c" providerId="ADAL" clId="{68AA6A43-2FD6-724F-9A6E-F07CF63FA552}" dt="2020-01-06T13:31:04.294" v="5173" actId="20577"/>
          <ac:spMkLst>
            <pc:docMk/>
            <pc:sldMk cId="3273928352" sldId="500"/>
            <ac:spMk id="2" creationId="{0D9EB096-8F3D-CF4E-8809-1B8F5B84069B}"/>
          </ac:spMkLst>
        </pc:spChg>
        <pc:spChg chg="mod">
          <ac:chgData name="Eric Richardson" userId="df181a34-d7b9-4b2a-8b63-167ea896d82c" providerId="ADAL" clId="{68AA6A43-2FD6-724F-9A6E-F07CF63FA552}" dt="2020-01-06T13:47:23.597" v="5616" actId="20577"/>
          <ac:spMkLst>
            <pc:docMk/>
            <pc:sldMk cId="3273928352" sldId="500"/>
            <ac:spMk id="3" creationId="{D82EF877-E399-FC42-A3F6-55ED07B572F9}"/>
          </ac:spMkLst>
        </pc:spChg>
      </pc:sldChg>
      <pc:sldMasterChg chg="modSp modSldLayout">
        <pc:chgData name="Eric Richardson" userId="df181a34-d7b9-4b2a-8b63-167ea896d82c" providerId="ADAL" clId="{68AA6A43-2FD6-724F-9A6E-F07CF63FA552}" dt="2020-01-05T22:53:39.694" v="3656" actId="478"/>
        <pc:sldMasterMkLst>
          <pc:docMk/>
          <pc:sldMasterMk cId="1335891186" sldId="2147483648"/>
        </pc:sldMasterMkLst>
        <pc:spChg chg="mod">
          <ac:chgData name="Eric Richardson" userId="df181a34-d7b9-4b2a-8b63-167ea896d82c" providerId="ADAL" clId="{68AA6A43-2FD6-724F-9A6E-F07CF63FA552}" dt="2020-01-05T22:52:25.403" v="3644" actId="20577"/>
          <ac:spMkLst>
            <pc:docMk/>
            <pc:sldMasterMk cId="1335891186" sldId="2147483648"/>
            <ac:spMk id="5" creationId="{6448EF40-8003-0B44-BDCC-8BE8CC9F8BC0}"/>
          </ac:spMkLst>
        </pc:spChg>
        <pc:sldLayoutChg chg="addSp delSp modSp">
          <pc:chgData name="Eric Richardson" userId="df181a34-d7b9-4b2a-8b63-167ea896d82c" providerId="ADAL" clId="{68AA6A43-2FD6-724F-9A6E-F07CF63FA552}" dt="2020-01-05T22:53:39.694" v="3656" actId="478"/>
          <pc:sldLayoutMkLst>
            <pc:docMk/>
            <pc:sldMasterMk cId="1335891186" sldId="2147483648"/>
            <pc:sldLayoutMk cId="3830770209" sldId="2147483649"/>
          </pc:sldLayoutMkLst>
          <pc:spChg chg="add del mod">
            <ac:chgData name="Eric Richardson" userId="df181a34-d7b9-4b2a-8b63-167ea896d82c" providerId="ADAL" clId="{68AA6A43-2FD6-724F-9A6E-F07CF63FA552}" dt="2020-01-05T22:51:19.961" v="3641" actId="478"/>
            <ac:spMkLst>
              <pc:docMk/>
              <pc:sldMasterMk cId="1335891186" sldId="2147483648"/>
              <pc:sldLayoutMk cId="3830770209" sldId="2147483649"/>
              <ac:spMk id="5" creationId="{90CCEFC6-1E8D-3940-900F-3E2B32A6B0C9}"/>
            </ac:spMkLst>
          </pc:spChg>
          <pc:spChg chg="add mod">
            <ac:chgData name="Eric Richardson" userId="df181a34-d7b9-4b2a-8b63-167ea896d82c" providerId="ADAL" clId="{68AA6A43-2FD6-724F-9A6E-F07CF63FA552}" dt="2020-01-05T22:48:01.389" v="3593"/>
            <ac:spMkLst>
              <pc:docMk/>
              <pc:sldMasterMk cId="1335891186" sldId="2147483648"/>
              <pc:sldLayoutMk cId="3830770209" sldId="2147483649"/>
              <ac:spMk id="6" creationId="{C7D48679-DDE2-F049-AA54-B078C2924D89}"/>
            </ac:spMkLst>
          </pc:spChg>
          <pc:spChg chg="del mod">
            <ac:chgData name="Eric Richardson" userId="df181a34-d7b9-4b2a-8b63-167ea896d82c" providerId="ADAL" clId="{68AA6A43-2FD6-724F-9A6E-F07CF63FA552}" dt="2020-01-05T22:47:41.520" v="3592" actId="478"/>
            <ac:spMkLst>
              <pc:docMk/>
              <pc:sldMasterMk cId="1335891186" sldId="2147483648"/>
              <pc:sldLayoutMk cId="3830770209" sldId="2147483649"/>
              <ac:spMk id="11" creationId="{31213FAE-3EEF-2F40-B3D0-A674D1DF95ED}"/>
            </ac:spMkLst>
          </pc:spChg>
          <pc:spChg chg="add del mod">
            <ac:chgData name="Eric Richardson" userId="df181a34-d7b9-4b2a-8b63-167ea896d82c" providerId="ADAL" clId="{68AA6A43-2FD6-724F-9A6E-F07CF63FA552}" dt="2020-01-05T22:53:39.694" v="3656" actId="478"/>
            <ac:spMkLst>
              <pc:docMk/>
              <pc:sldMasterMk cId="1335891186" sldId="2147483648"/>
              <pc:sldLayoutMk cId="3830770209" sldId="2147483649"/>
              <ac:spMk id="12" creationId="{40A7DD73-A405-9B4A-BCCA-5F23E5071ACE}"/>
            </ac:spMkLst>
          </pc:spChg>
          <pc:spChg chg="add del mod">
            <ac:chgData name="Eric Richardson" userId="df181a34-d7b9-4b2a-8b63-167ea896d82c" providerId="ADAL" clId="{68AA6A43-2FD6-724F-9A6E-F07CF63FA552}" dt="2020-01-05T22:53:38.991" v="3655"/>
            <ac:spMkLst>
              <pc:docMk/>
              <pc:sldMasterMk cId="1335891186" sldId="2147483648"/>
              <pc:sldLayoutMk cId="3830770209" sldId="2147483649"/>
              <ac:spMk id="13" creationId="{EE78171D-3E4E-7549-AF9E-07FDC3EE0D5B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8:29.625" v="3598"/>
          <pc:sldLayoutMkLst>
            <pc:docMk/>
            <pc:sldMasterMk cId="1335891186" sldId="2147483648"/>
            <pc:sldLayoutMk cId="2862340814" sldId="2147483660"/>
          </pc:sldLayoutMkLst>
          <pc:spChg chg="add mod">
            <ac:chgData name="Eric Richardson" userId="df181a34-d7b9-4b2a-8b63-167ea896d82c" providerId="ADAL" clId="{68AA6A43-2FD6-724F-9A6E-F07CF63FA552}" dt="2020-01-05T22:48:29.625" v="3598"/>
            <ac:spMkLst>
              <pc:docMk/>
              <pc:sldMasterMk cId="1335891186" sldId="2147483648"/>
              <pc:sldLayoutMk cId="2862340814" sldId="2147483660"/>
              <ac:spMk id="3" creationId="{54565148-4850-F74D-9BAA-3DE6ECE68F76}"/>
            </ac:spMkLst>
          </pc:spChg>
          <pc:spChg chg="del">
            <ac:chgData name="Eric Richardson" userId="df181a34-d7b9-4b2a-8b63-167ea896d82c" providerId="ADAL" clId="{68AA6A43-2FD6-724F-9A6E-F07CF63FA552}" dt="2020-01-05T22:48:27.981" v="3597" actId="478"/>
            <ac:spMkLst>
              <pc:docMk/>
              <pc:sldMasterMk cId="1335891186" sldId="2147483648"/>
              <pc:sldLayoutMk cId="2862340814" sldId="2147483660"/>
              <ac:spMk id="11" creationId="{6C769CBC-2C33-A846-BF3F-64D178469DBD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8:35.509" v="3600"/>
          <pc:sldLayoutMkLst>
            <pc:docMk/>
            <pc:sldMasterMk cId="1335891186" sldId="2147483648"/>
            <pc:sldLayoutMk cId="3911371477" sldId="2147483661"/>
          </pc:sldLayoutMkLst>
          <pc:spChg chg="add mod">
            <ac:chgData name="Eric Richardson" userId="df181a34-d7b9-4b2a-8b63-167ea896d82c" providerId="ADAL" clId="{68AA6A43-2FD6-724F-9A6E-F07CF63FA552}" dt="2020-01-05T22:48:35.509" v="3600"/>
            <ac:spMkLst>
              <pc:docMk/>
              <pc:sldMasterMk cId="1335891186" sldId="2147483648"/>
              <pc:sldLayoutMk cId="3911371477" sldId="2147483661"/>
              <ac:spMk id="3" creationId="{2F90D90C-A303-494B-A33B-538A2A38ED28}"/>
            </ac:spMkLst>
          </pc:spChg>
          <pc:spChg chg="del">
            <ac:chgData name="Eric Richardson" userId="df181a34-d7b9-4b2a-8b63-167ea896d82c" providerId="ADAL" clId="{68AA6A43-2FD6-724F-9A6E-F07CF63FA552}" dt="2020-01-05T22:48:34.115" v="3599" actId="478"/>
            <ac:spMkLst>
              <pc:docMk/>
              <pc:sldMasterMk cId="1335891186" sldId="2147483648"/>
              <pc:sldLayoutMk cId="3911371477" sldId="2147483661"/>
              <ac:spMk id="11" creationId="{1B6D0321-D2CF-A444-9C60-544C1F1F9548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8:54.184" v="3606"/>
          <pc:sldLayoutMkLst>
            <pc:docMk/>
            <pc:sldMasterMk cId="1335891186" sldId="2147483648"/>
            <pc:sldLayoutMk cId="2709287970" sldId="2147483663"/>
          </pc:sldLayoutMkLst>
          <pc:spChg chg="add mod">
            <ac:chgData name="Eric Richardson" userId="df181a34-d7b9-4b2a-8b63-167ea896d82c" providerId="ADAL" clId="{68AA6A43-2FD6-724F-9A6E-F07CF63FA552}" dt="2020-01-05T22:48:54.184" v="3606"/>
            <ac:spMkLst>
              <pc:docMk/>
              <pc:sldMasterMk cId="1335891186" sldId="2147483648"/>
              <pc:sldLayoutMk cId="2709287970" sldId="2147483663"/>
              <ac:spMk id="4" creationId="{5769807B-37A9-D64E-9041-1D101BA6A26E}"/>
            </ac:spMkLst>
          </pc:spChg>
          <pc:spChg chg="del">
            <ac:chgData name="Eric Richardson" userId="df181a34-d7b9-4b2a-8b63-167ea896d82c" providerId="ADAL" clId="{68AA6A43-2FD6-724F-9A6E-F07CF63FA552}" dt="2020-01-05T22:48:52.630" v="3605" actId="478"/>
            <ac:spMkLst>
              <pc:docMk/>
              <pc:sldMasterMk cId="1335891186" sldId="2147483648"/>
              <pc:sldLayoutMk cId="2709287970" sldId="2147483663"/>
              <ac:spMk id="17" creationId="{A2F6D66D-8711-9346-9759-E19A851C8CF2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8:15.654" v="3596"/>
          <pc:sldLayoutMkLst>
            <pc:docMk/>
            <pc:sldMasterMk cId="1335891186" sldId="2147483648"/>
            <pc:sldLayoutMk cId="538636433" sldId="2147483664"/>
          </pc:sldLayoutMkLst>
          <pc:spChg chg="add mod">
            <ac:chgData name="Eric Richardson" userId="df181a34-d7b9-4b2a-8b63-167ea896d82c" providerId="ADAL" clId="{68AA6A43-2FD6-724F-9A6E-F07CF63FA552}" dt="2020-01-05T22:48:07.035" v="3594"/>
            <ac:spMkLst>
              <pc:docMk/>
              <pc:sldMasterMk cId="1335891186" sldId="2147483648"/>
              <pc:sldLayoutMk cId="538636433" sldId="2147483664"/>
              <ac:spMk id="4" creationId="{D4228222-F3E2-E140-AB48-CAC8745517FD}"/>
            </ac:spMkLst>
          </pc:spChg>
          <pc:spChg chg="add mod">
            <ac:chgData name="Eric Richardson" userId="df181a34-d7b9-4b2a-8b63-167ea896d82c" providerId="ADAL" clId="{68AA6A43-2FD6-724F-9A6E-F07CF63FA552}" dt="2020-01-05T22:48:15.654" v="3596"/>
            <ac:spMkLst>
              <pc:docMk/>
              <pc:sldMasterMk cId="1335891186" sldId="2147483648"/>
              <pc:sldLayoutMk cId="538636433" sldId="2147483664"/>
              <ac:spMk id="5" creationId="{41C0E938-0D81-3843-A9D7-0152F6EBEA9F}"/>
            </ac:spMkLst>
          </pc:spChg>
          <pc:spChg chg="del">
            <ac:chgData name="Eric Richardson" userId="df181a34-d7b9-4b2a-8b63-167ea896d82c" providerId="ADAL" clId="{68AA6A43-2FD6-724F-9A6E-F07CF63FA552}" dt="2020-01-05T22:48:13.908" v="3595" actId="478"/>
            <ac:spMkLst>
              <pc:docMk/>
              <pc:sldMasterMk cId="1335891186" sldId="2147483648"/>
              <pc:sldLayoutMk cId="538636433" sldId="2147483664"/>
              <ac:spMk id="18" creationId="{BC663FBE-D38E-BB45-8048-90A6A36B4C5E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9:13.444" v="3612"/>
          <pc:sldLayoutMkLst>
            <pc:docMk/>
            <pc:sldMasterMk cId="1335891186" sldId="2147483648"/>
            <pc:sldLayoutMk cId="2599347036" sldId="2147483665"/>
          </pc:sldLayoutMkLst>
          <pc:spChg chg="add mod">
            <ac:chgData name="Eric Richardson" userId="df181a34-d7b9-4b2a-8b63-167ea896d82c" providerId="ADAL" clId="{68AA6A43-2FD6-724F-9A6E-F07CF63FA552}" dt="2020-01-05T22:49:13.444" v="3612"/>
            <ac:spMkLst>
              <pc:docMk/>
              <pc:sldMasterMk cId="1335891186" sldId="2147483648"/>
              <pc:sldLayoutMk cId="2599347036" sldId="2147483665"/>
              <ac:spMk id="4" creationId="{D2E7EDFD-21CB-D443-AF82-1B82F4B35F04}"/>
            </ac:spMkLst>
          </pc:spChg>
          <pc:spChg chg="del">
            <ac:chgData name="Eric Richardson" userId="df181a34-d7b9-4b2a-8b63-167ea896d82c" providerId="ADAL" clId="{68AA6A43-2FD6-724F-9A6E-F07CF63FA552}" dt="2020-01-05T22:49:11.748" v="3611" actId="478"/>
            <ac:spMkLst>
              <pc:docMk/>
              <pc:sldMasterMk cId="1335891186" sldId="2147483648"/>
              <pc:sldLayoutMk cId="2599347036" sldId="2147483665"/>
              <ac:spMk id="14" creationId="{96673B58-A494-2340-9519-D5652DCC8112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9:01.058" v="3608"/>
          <pc:sldLayoutMkLst>
            <pc:docMk/>
            <pc:sldMasterMk cId="1335891186" sldId="2147483648"/>
            <pc:sldLayoutMk cId="4179430740" sldId="2147483666"/>
          </pc:sldLayoutMkLst>
          <pc:spChg chg="add mod">
            <ac:chgData name="Eric Richardson" userId="df181a34-d7b9-4b2a-8b63-167ea896d82c" providerId="ADAL" clId="{68AA6A43-2FD6-724F-9A6E-F07CF63FA552}" dt="2020-01-05T22:49:01.058" v="3608"/>
            <ac:spMkLst>
              <pc:docMk/>
              <pc:sldMasterMk cId="1335891186" sldId="2147483648"/>
              <pc:sldLayoutMk cId="4179430740" sldId="2147483666"/>
              <ac:spMk id="4" creationId="{00675556-96BA-FB4F-BCB2-5C5A2840DC0C}"/>
            </ac:spMkLst>
          </pc:spChg>
          <pc:spChg chg="del mod">
            <ac:chgData name="Eric Richardson" userId="df181a34-d7b9-4b2a-8b63-167ea896d82c" providerId="ADAL" clId="{68AA6A43-2FD6-724F-9A6E-F07CF63FA552}" dt="2020-01-05T22:48:59.763" v="3607" actId="478"/>
            <ac:spMkLst>
              <pc:docMk/>
              <pc:sldMasterMk cId="1335891186" sldId="2147483648"/>
              <pc:sldLayoutMk cId="4179430740" sldId="2147483666"/>
              <ac:spMk id="11" creationId="{FC2AFAB6-6BE9-BD42-935A-9B94EE9FA213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9:07.584" v="3610"/>
          <pc:sldLayoutMkLst>
            <pc:docMk/>
            <pc:sldMasterMk cId="1335891186" sldId="2147483648"/>
            <pc:sldLayoutMk cId="4070786876" sldId="2147483667"/>
          </pc:sldLayoutMkLst>
          <pc:spChg chg="add mod">
            <ac:chgData name="Eric Richardson" userId="df181a34-d7b9-4b2a-8b63-167ea896d82c" providerId="ADAL" clId="{68AA6A43-2FD6-724F-9A6E-F07CF63FA552}" dt="2020-01-05T22:49:07.584" v="3610"/>
            <ac:spMkLst>
              <pc:docMk/>
              <pc:sldMasterMk cId="1335891186" sldId="2147483648"/>
              <pc:sldLayoutMk cId="4070786876" sldId="2147483667"/>
              <ac:spMk id="4" creationId="{E1AE9450-EF08-5547-A1EF-528BCF12E1B8}"/>
            </ac:spMkLst>
          </pc:spChg>
          <pc:spChg chg="del">
            <ac:chgData name="Eric Richardson" userId="df181a34-d7b9-4b2a-8b63-167ea896d82c" providerId="ADAL" clId="{68AA6A43-2FD6-724F-9A6E-F07CF63FA552}" dt="2020-01-05T22:49:05.455" v="3609" actId="478"/>
            <ac:spMkLst>
              <pc:docMk/>
              <pc:sldMasterMk cId="1335891186" sldId="2147483648"/>
              <pc:sldLayoutMk cId="4070786876" sldId="2147483667"/>
              <ac:spMk id="15" creationId="{2F08D75B-8BEC-F146-B314-A1564ABA85D9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9:19.249" v="3614"/>
          <pc:sldLayoutMkLst>
            <pc:docMk/>
            <pc:sldMasterMk cId="1335891186" sldId="2147483648"/>
            <pc:sldLayoutMk cId="2281000517" sldId="2147483668"/>
          </pc:sldLayoutMkLst>
          <pc:spChg chg="add mod">
            <ac:chgData name="Eric Richardson" userId="df181a34-d7b9-4b2a-8b63-167ea896d82c" providerId="ADAL" clId="{68AA6A43-2FD6-724F-9A6E-F07CF63FA552}" dt="2020-01-05T22:49:19.249" v="3614"/>
            <ac:spMkLst>
              <pc:docMk/>
              <pc:sldMasterMk cId="1335891186" sldId="2147483648"/>
              <pc:sldLayoutMk cId="2281000517" sldId="2147483668"/>
              <ac:spMk id="2" creationId="{ADBC3955-4418-2543-B64A-B4F108F263A4}"/>
            </ac:spMkLst>
          </pc:spChg>
          <pc:spChg chg="del">
            <ac:chgData name="Eric Richardson" userId="df181a34-d7b9-4b2a-8b63-167ea896d82c" providerId="ADAL" clId="{68AA6A43-2FD6-724F-9A6E-F07CF63FA552}" dt="2020-01-05T22:49:17.728" v="3613" actId="478"/>
            <ac:spMkLst>
              <pc:docMk/>
              <pc:sldMasterMk cId="1335891186" sldId="2147483648"/>
              <pc:sldLayoutMk cId="2281000517" sldId="2147483668"/>
              <ac:spMk id="11" creationId="{4F2E1C1D-0B6D-6047-B59A-7BDE0FBCF6D4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9:25.797" v="3616"/>
          <pc:sldLayoutMkLst>
            <pc:docMk/>
            <pc:sldMasterMk cId="1335891186" sldId="2147483648"/>
            <pc:sldLayoutMk cId="428703644" sldId="2147483669"/>
          </pc:sldLayoutMkLst>
          <pc:spChg chg="add mod">
            <ac:chgData name="Eric Richardson" userId="df181a34-d7b9-4b2a-8b63-167ea896d82c" providerId="ADAL" clId="{68AA6A43-2FD6-724F-9A6E-F07CF63FA552}" dt="2020-01-05T22:49:25.797" v="3616"/>
            <ac:spMkLst>
              <pc:docMk/>
              <pc:sldMasterMk cId="1335891186" sldId="2147483648"/>
              <pc:sldLayoutMk cId="428703644" sldId="2147483669"/>
              <ac:spMk id="2" creationId="{383F4B04-F7C2-2C42-A969-A337C17A672A}"/>
            </ac:spMkLst>
          </pc:spChg>
          <pc:spChg chg="del">
            <ac:chgData name="Eric Richardson" userId="df181a34-d7b9-4b2a-8b63-167ea896d82c" providerId="ADAL" clId="{68AA6A43-2FD6-724F-9A6E-F07CF63FA552}" dt="2020-01-05T22:49:23.804" v="3615" actId="478"/>
            <ac:spMkLst>
              <pc:docMk/>
              <pc:sldMasterMk cId="1335891186" sldId="2147483648"/>
              <pc:sldLayoutMk cId="428703644" sldId="2147483669"/>
              <ac:spMk id="13" creationId="{443F8274-1307-F54B-BF46-4013B8587942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9:31.423" v="3618"/>
          <pc:sldLayoutMkLst>
            <pc:docMk/>
            <pc:sldMasterMk cId="1335891186" sldId="2147483648"/>
            <pc:sldLayoutMk cId="2338140023" sldId="2147483670"/>
          </pc:sldLayoutMkLst>
          <pc:spChg chg="add mod">
            <ac:chgData name="Eric Richardson" userId="df181a34-d7b9-4b2a-8b63-167ea896d82c" providerId="ADAL" clId="{68AA6A43-2FD6-724F-9A6E-F07CF63FA552}" dt="2020-01-05T22:49:31.423" v="3618"/>
            <ac:spMkLst>
              <pc:docMk/>
              <pc:sldMasterMk cId="1335891186" sldId="2147483648"/>
              <pc:sldLayoutMk cId="2338140023" sldId="2147483670"/>
              <ac:spMk id="2" creationId="{C51738CA-E52A-F147-A28C-2D126C632E5A}"/>
            </ac:spMkLst>
          </pc:spChg>
          <pc:spChg chg="del">
            <ac:chgData name="Eric Richardson" userId="df181a34-d7b9-4b2a-8b63-167ea896d82c" providerId="ADAL" clId="{68AA6A43-2FD6-724F-9A6E-F07CF63FA552}" dt="2020-01-05T22:49:29.947" v="3617" actId="478"/>
            <ac:spMkLst>
              <pc:docMk/>
              <pc:sldMasterMk cId="1335891186" sldId="2147483648"/>
              <pc:sldLayoutMk cId="2338140023" sldId="2147483670"/>
              <ac:spMk id="9" creationId="{D94CF602-2E18-8148-85B1-429B4962CDB8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9:36.417" v="3620"/>
          <pc:sldLayoutMkLst>
            <pc:docMk/>
            <pc:sldMasterMk cId="1335891186" sldId="2147483648"/>
            <pc:sldLayoutMk cId="1571559792" sldId="2147483671"/>
          </pc:sldLayoutMkLst>
          <pc:spChg chg="add mod">
            <ac:chgData name="Eric Richardson" userId="df181a34-d7b9-4b2a-8b63-167ea896d82c" providerId="ADAL" clId="{68AA6A43-2FD6-724F-9A6E-F07CF63FA552}" dt="2020-01-05T22:49:36.417" v="3620"/>
            <ac:spMkLst>
              <pc:docMk/>
              <pc:sldMasterMk cId="1335891186" sldId="2147483648"/>
              <pc:sldLayoutMk cId="1571559792" sldId="2147483671"/>
              <ac:spMk id="2" creationId="{A6E42DB8-4E1E-6942-A334-6B2E0AEA5027}"/>
            </ac:spMkLst>
          </pc:spChg>
          <pc:spChg chg="del">
            <ac:chgData name="Eric Richardson" userId="df181a34-d7b9-4b2a-8b63-167ea896d82c" providerId="ADAL" clId="{68AA6A43-2FD6-724F-9A6E-F07CF63FA552}" dt="2020-01-05T22:49:34.989" v="3619" actId="478"/>
            <ac:spMkLst>
              <pc:docMk/>
              <pc:sldMasterMk cId="1335891186" sldId="2147483648"/>
              <pc:sldLayoutMk cId="1571559792" sldId="2147483671"/>
              <ac:spMk id="8" creationId="{B9946593-8862-EA4A-9FCB-4038DBDD64A6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9:44.664" v="3622"/>
          <pc:sldLayoutMkLst>
            <pc:docMk/>
            <pc:sldMasterMk cId="1335891186" sldId="2147483648"/>
            <pc:sldLayoutMk cId="3799728088" sldId="2147483672"/>
          </pc:sldLayoutMkLst>
          <pc:spChg chg="add mod">
            <ac:chgData name="Eric Richardson" userId="df181a34-d7b9-4b2a-8b63-167ea896d82c" providerId="ADAL" clId="{68AA6A43-2FD6-724F-9A6E-F07CF63FA552}" dt="2020-01-05T22:49:44.664" v="3622"/>
            <ac:spMkLst>
              <pc:docMk/>
              <pc:sldMasterMk cId="1335891186" sldId="2147483648"/>
              <pc:sldLayoutMk cId="3799728088" sldId="2147483672"/>
              <ac:spMk id="2" creationId="{F633628C-9763-164A-9503-C88B7509ABB4}"/>
            </ac:spMkLst>
          </pc:spChg>
          <pc:spChg chg="del">
            <ac:chgData name="Eric Richardson" userId="df181a34-d7b9-4b2a-8b63-167ea896d82c" providerId="ADAL" clId="{68AA6A43-2FD6-724F-9A6E-F07CF63FA552}" dt="2020-01-05T22:49:41.804" v="3621" actId="478"/>
            <ac:spMkLst>
              <pc:docMk/>
              <pc:sldMasterMk cId="1335891186" sldId="2147483648"/>
              <pc:sldLayoutMk cId="3799728088" sldId="2147483672"/>
              <ac:spMk id="12" creationId="{755350B5-0BC7-A344-A35E-D713F6B08082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9:56.522" v="3624"/>
          <pc:sldLayoutMkLst>
            <pc:docMk/>
            <pc:sldMasterMk cId="1335891186" sldId="2147483648"/>
            <pc:sldLayoutMk cId="1840741990" sldId="2147483673"/>
          </pc:sldLayoutMkLst>
          <pc:spChg chg="add mod">
            <ac:chgData name="Eric Richardson" userId="df181a34-d7b9-4b2a-8b63-167ea896d82c" providerId="ADAL" clId="{68AA6A43-2FD6-724F-9A6E-F07CF63FA552}" dt="2020-01-05T22:49:56.522" v="3624"/>
            <ac:spMkLst>
              <pc:docMk/>
              <pc:sldMasterMk cId="1335891186" sldId="2147483648"/>
              <pc:sldLayoutMk cId="1840741990" sldId="2147483673"/>
              <ac:spMk id="2" creationId="{6B744075-214B-C74E-8417-2E5D343CF115}"/>
            </ac:spMkLst>
          </pc:spChg>
          <pc:spChg chg="del">
            <ac:chgData name="Eric Richardson" userId="df181a34-d7b9-4b2a-8b63-167ea896d82c" providerId="ADAL" clId="{68AA6A43-2FD6-724F-9A6E-F07CF63FA552}" dt="2020-01-05T22:49:54.145" v="3623" actId="478"/>
            <ac:spMkLst>
              <pc:docMk/>
              <pc:sldMasterMk cId="1335891186" sldId="2147483648"/>
              <pc:sldLayoutMk cId="1840741990" sldId="2147483673"/>
              <ac:spMk id="11" creationId="{8F79B617-61A9-4740-ACFC-9E3ABB3124C1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50:09.503" v="3627"/>
          <pc:sldLayoutMkLst>
            <pc:docMk/>
            <pc:sldMasterMk cId="1335891186" sldId="2147483648"/>
            <pc:sldLayoutMk cId="4198709735" sldId="2147483674"/>
          </pc:sldLayoutMkLst>
          <pc:spChg chg="add mod">
            <ac:chgData name="Eric Richardson" userId="df181a34-d7b9-4b2a-8b63-167ea896d82c" providerId="ADAL" clId="{68AA6A43-2FD6-724F-9A6E-F07CF63FA552}" dt="2020-01-05T22:50:09.503" v="3627"/>
            <ac:spMkLst>
              <pc:docMk/>
              <pc:sldMasterMk cId="1335891186" sldId="2147483648"/>
              <pc:sldLayoutMk cId="4198709735" sldId="2147483674"/>
              <ac:spMk id="2" creationId="{3B4F7573-399F-DB4C-8552-37A27C97655A}"/>
            </ac:spMkLst>
          </pc:spChg>
          <pc:spChg chg="del mod">
            <ac:chgData name="Eric Richardson" userId="df181a34-d7b9-4b2a-8b63-167ea896d82c" providerId="ADAL" clId="{68AA6A43-2FD6-724F-9A6E-F07CF63FA552}" dt="2020-01-05T22:50:07.938" v="3626" actId="478"/>
            <ac:spMkLst>
              <pc:docMk/>
              <pc:sldMasterMk cId="1335891186" sldId="2147483648"/>
              <pc:sldLayoutMk cId="4198709735" sldId="2147483674"/>
              <ac:spMk id="16" creationId="{1E4D2E23-79BC-024A-9D05-3E6C67118A64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8:40.989" v="3602"/>
          <pc:sldLayoutMkLst>
            <pc:docMk/>
            <pc:sldMasterMk cId="1335891186" sldId="2147483648"/>
            <pc:sldLayoutMk cId="827999132" sldId="2147483714"/>
          </pc:sldLayoutMkLst>
          <pc:spChg chg="add mod">
            <ac:chgData name="Eric Richardson" userId="df181a34-d7b9-4b2a-8b63-167ea896d82c" providerId="ADAL" clId="{68AA6A43-2FD6-724F-9A6E-F07CF63FA552}" dt="2020-01-05T22:48:40.989" v="3602"/>
            <ac:spMkLst>
              <pc:docMk/>
              <pc:sldMasterMk cId="1335891186" sldId="2147483648"/>
              <pc:sldLayoutMk cId="827999132" sldId="2147483714"/>
              <ac:spMk id="3" creationId="{7E62C994-E9C3-C241-8F26-00B533FCDA39}"/>
            </ac:spMkLst>
          </pc:spChg>
          <pc:spChg chg="del">
            <ac:chgData name="Eric Richardson" userId="df181a34-d7b9-4b2a-8b63-167ea896d82c" providerId="ADAL" clId="{68AA6A43-2FD6-724F-9A6E-F07CF63FA552}" dt="2020-01-05T22:48:39.607" v="3601" actId="478"/>
            <ac:spMkLst>
              <pc:docMk/>
              <pc:sldMasterMk cId="1335891186" sldId="2147483648"/>
              <pc:sldLayoutMk cId="827999132" sldId="2147483714"/>
              <ac:spMk id="11" creationId="{6C769CBC-2C33-A846-BF3F-64D178469DBD}"/>
            </ac:spMkLst>
          </pc:spChg>
        </pc:sldLayoutChg>
        <pc:sldLayoutChg chg="addSp delSp modSp">
          <pc:chgData name="Eric Richardson" userId="df181a34-d7b9-4b2a-8b63-167ea896d82c" providerId="ADAL" clId="{68AA6A43-2FD6-724F-9A6E-F07CF63FA552}" dt="2020-01-05T22:48:48.785" v="3604"/>
          <pc:sldLayoutMkLst>
            <pc:docMk/>
            <pc:sldMasterMk cId="1335891186" sldId="2147483648"/>
            <pc:sldLayoutMk cId="4166183083" sldId="2147483715"/>
          </pc:sldLayoutMkLst>
          <pc:spChg chg="add mod">
            <ac:chgData name="Eric Richardson" userId="df181a34-d7b9-4b2a-8b63-167ea896d82c" providerId="ADAL" clId="{68AA6A43-2FD6-724F-9A6E-F07CF63FA552}" dt="2020-01-05T22:48:48.785" v="3604"/>
            <ac:spMkLst>
              <pc:docMk/>
              <pc:sldMasterMk cId="1335891186" sldId="2147483648"/>
              <pc:sldLayoutMk cId="4166183083" sldId="2147483715"/>
              <ac:spMk id="4" creationId="{5D2B57A3-3AB2-CF42-AE4A-8EAF18AE5F06}"/>
            </ac:spMkLst>
          </pc:spChg>
          <pc:spChg chg="del">
            <ac:chgData name="Eric Richardson" userId="df181a34-d7b9-4b2a-8b63-167ea896d82c" providerId="ADAL" clId="{68AA6A43-2FD6-724F-9A6E-F07CF63FA552}" dt="2020-01-05T22:48:47.752" v="3603" actId="478"/>
            <ac:spMkLst>
              <pc:docMk/>
              <pc:sldMasterMk cId="1335891186" sldId="2147483648"/>
              <pc:sldLayoutMk cId="4166183083" sldId="2147483715"/>
              <ac:spMk id="11" creationId="{1B6D0321-D2CF-A444-9C60-544C1F1F9548}"/>
            </ac:spMkLst>
          </pc:spChg>
        </pc:sldLayoutChg>
      </pc:sldMasterChg>
    </pc:docChg>
  </pc:docChgLst>
</pc:chgInfo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png>
</file>

<file path=ppt/media/image3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D40D3-946F-2A4B-9397-B27A7CE70DC7}" type="datetimeFigureOut">
              <a:rPr lang="en-US" smtClean="0"/>
              <a:t>1/6/20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043B0-065B-9C43-B192-E653C0D57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482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73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8568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116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369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197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8597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156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806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1921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767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068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428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8164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1139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1073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506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255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239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215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654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397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2889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421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475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1433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Tier 1 = Items from </a:t>
            </a:r>
            <a:r>
              <a:rPr lang="en-US" dirty="0" err="1"/>
              <a:t>Hadoop.apache.com</a:t>
            </a:r>
            <a:r>
              <a:rPr lang="en-US" dirty="0"/>
              <a:t> plus oozie and </a:t>
            </a:r>
            <a:r>
              <a:rPr lang="en-US" dirty="0" err="1"/>
              <a:t>sqoop</a:t>
            </a:r>
            <a:r>
              <a:rPr lang="en-US" dirty="0"/>
              <a:t>.</a:t>
            </a:r>
          </a:p>
          <a:p>
            <a:r>
              <a:rPr lang="en-US" dirty="0"/>
              <a:t>Tier 2 has competing opens source offerings (Sentry from Cloudera, Ranger from Hortonworks) the merger will make life interesting…</a:t>
            </a:r>
          </a:p>
          <a:p>
            <a:r>
              <a:rPr lang="en-US" dirty="0" err="1"/>
              <a:t>Chukwa</a:t>
            </a:r>
            <a:r>
              <a:rPr lang="en-US" dirty="0"/>
              <a:t> – data collection system for monitoring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334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Rarely will you find a modern Hadoop install without Spark and Kafka, but you will find lots of standalone Spark, Kafka, and Spark &amp; Kafka.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043B0-065B-9C43-B192-E653C0D5714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406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no clien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3CDF974-7B2F-8243-8AE5-5110BF3CCE95}"/>
              </a:ext>
            </a:extLst>
          </p:cNvPr>
          <p:cNvSpPr/>
          <p:nvPr userDrawn="1"/>
        </p:nvSpPr>
        <p:spPr>
          <a:xfrm>
            <a:off x="7013448" y="0"/>
            <a:ext cx="2118977" cy="1819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6C96A266-C083-4E4C-B4A0-4761B9534CCB}"/>
              </a:ext>
            </a:extLst>
          </p:cNvPr>
          <p:cNvSpPr/>
          <p:nvPr userDrawn="1"/>
        </p:nvSpPr>
        <p:spPr>
          <a:xfrm flipH="1">
            <a:off x="0" y="3557564"/>
            <a:ext cx="9132425" cy="1597512"/>
          </a:xfrm>
          <a:custGeom>
            <a:avLst/>
            <a:gdLst>
              <a:gd name="connsiteX0" fmla="*/ 0 w 10451939"/>
              <a:gd name="connsiteY0" fmla="*/ 1585937 h 1585937"/>
              <a:gd name="connsiteX1" fmla="*/ 10451939 w 10451939"/>
              <a:gd name="connsiteY1" fmla="*/ 0 h 1585937"/>
              <a:gd name="connsiteX2" fmla="*/ 10451939 w 10451939"/>
              <a:gd name="connsiteY2" fmla="*/ 1585937 h 1585937"/>
              <a:gd name="connsiteX3" fmla="*/ 0 w 10451939"/>
              <a:gd name="connsiteY3" fmla="*/ 1585937 h 1585937"/>
              <a:gd name="connsiteX0" fmla="*/ 0 w 10451939"/>
              <a:gd name="connsiteY0" fmla="*/ 1585937 h 1585937"/>
              <a:gd name="connsiteX1" fmla="*/ 1319514 w 10451939"/>
              <a:gd name="connsiteY1" fmla="*/ 1396402 h 1585937"/>
              <a:gd name="connsiteX2" fmla="*/ 10451939 w 10451939"/>
              <a:gd name="connsiteY2" fmla="*/ 0 h 1585937"/>
              <a:gd name="connsiteX3" fmla="*/ 10451939 w 10451939"/>
              <a:gd name="connsiteY3" fmla="*/ 1585937 h 1585937"/>
              <a:gd name="connsiteX4" fmla="*/ 0 w 10451939"/>
              <a:gd name="connsiteY4" fmla="*/ 1585937 h 1585937"/>
              <a:gd name="connsiteX0" fmla="*/ 23149 w 9132425"/>
              <a:gd name="connsiteY0" fmla="*/ 1597512 h 1597512"/>
              <a:gd name="connsiteX1" fmla="*/ 0 w 9132425"/>
              <a:gd name="connsiteY1" fmla="*/ 1396402 h 1597512"/>
              <a:gd name="connsiteX2" fmla="*/ 9132425 w 9132425"/>
              <a:gd name="connsiteY2" fmla="*/ 0 h 1597512"/>
              <a:gd name="connsiteX3" fmla="*/ 9132425 w 9132425"/>
              <a:gd name="connsiteY3" fmla="*/ 1585937 h 1597512"/>
              <a:gd name="connsiteX4" fmla="*/ 23149 w 9132425"/>
              <a:gd name="connsiteY4" fmla="*/ 1597512 h 1597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2425" h="1597512">
                <a:moveTo>
                  <a:pt x="23149" y="1597512"/>
                </a:moveTo>
                <a:lnTo>
                  <a:pt x="0" y="1396402"/>
                </a:lnTo>
                <a:lnTo>
                  <a:pt x="9132425" y="0"/>
                </a:lnTo>
                <a:lnTo>
                  <a:pt x="9132425" y="1585937"/>
                </a:lnTo>
                <a:lnTo>
                  <a:pt x="23149" y="1597512"/>
                </a:lnTo>
                <a:close/>
              </a:path>
            </a:pathLst>
          </a:custGeom>
          <a:solidFill>
            <a:srgbClr val="7C9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817891A5-72A4-BB43-83B8-24A0D56B2D8B}"/>
              </a:ext>
            </a:extLst>
          </p:cNvPr>
          <p:cNvSpPr/>
          <p:nvPr userDrawn="1"/>
        </p:nvSpPr>
        <p:spPr>
          <a:xfrm>
            <a:off x="-923" y="2759492"/>
            <a:ext cx="9144924" cy="2391484"/>
          </a:xfrm>
          <a:custGeom>
            <a:avLst/>
            <a:gdLst>
              <a:gd name="connsiteX0" fmla="*/ 0 w 11366339"/>
              <a:gd name="connsiteY0" fmla="*/ 2384009 h 2384009"/>
              <a:gd name="connsiteX1" fmla="*/ 11366339 w 11366339"/>
              <a:gd name="connsiteY1" fmla="*/ 0 h 2384009"/>
              <a:gd name="connsiteX2" fmla="*/ 11366339 w 11366339"/>
              <a:gd name="connsiteY2" fmla="*/ 2384009 h 2384009"/>
              <a:gd name="connsiteX3" fmla="*/ 0 w 11366339"/>
              <a:gd name="connsiteY3" fmla="*/ 2384009 h 2384009"/>
              <a:gd name="connsiteX0" fmla="*/ 0 w 11366339"/>
              <a:gd name="connsiteY0" fmla="*/ 2384009 h 2384009"/>
              <a:gd name="connsiteX1" fmla="*/ 2199190 w 11366339"/>
              <a:gd name="connsiteY1" fmla="*/ 1916681 h 2384009"/>
              <a:gd name="connsiteX2" fmla="*/ 11366339 w 11366339"/>
              <a:gd name="connsiteY2" fmla="*/ 0 h 2384009"/>
              <a:gd name="connsiteX3" fmla="*/ 11366339 w 11366339"/>
              <a:gd name="connsiteY3" fmla="*/ 2384009 h 2384009"/>
              <a:gd name="connsiteX4" fmla="*/ 0 w 11366339"/>
              <a:gd name="connsiteY4" fmla="*/ 2384009 h 2384009"/>
              <a:gd name="connsiteX0" fmla="*/ 0 w 9167149"/>
              <a:gd name="connsiteY0" fmla="*/ 2372434 h 2384009"/>
              <a:gd name="connsiteX1" fmla="*/ 0 w 9167149"/>
              <a:gd name="connsiteY1" fmla="*/ 1916681 h 2384009"/>
              <a:gd name="connsiteX2" fmla="*/ 9167149 w 9167149"/>
              <a:gd name="connsiteY2" fmla="*/ 0 h 2384009"/>
              <a:gd name="connsiteX3" fmla="*/ 9167149 w 9167149"/>
              <a:gd name="connsiteY3" fmla="*/ 2384009 h 2384009"/>
              <a:gd name="connsiteX4" fmla="*/ 0 w 9167149"/>
              <a:gd name="connsiteY4" fmla="*/ 2372434 h 2384009"/>
              <a:gd name="connsiteX0" fmla="*/ 0 w 9167149"/>
              <a:gd name="connsiteY0" fmla="*/ 2372434 h 2384009"/>
              <a:gd name="connsiteX1" fmla="*/ 16726 w 9167149"/>
              <a:gd name="connsiteY1" fmla="*/ 1922256 h 2384009"/>
              <a:gd name="connsiteX2" fmla="*/ 9167149 w 9167149"/>
              <a:gd name="connsiteY2" fmla="*/ 0 h 2384009"/>
              <a:gd name="connsiteX3" fmla="*/ 9167149 w 9167149"/>
              <a:gd name="connsiteY3" fmla="*/ 2384009 h 2384009"/>
              <a:gd name="connsiteX4" fmla="*/ 0 w 9167149"/>
              <a:gd name="connsiteY4" fmla="*/ 2372434 h 2384009"/>
              <a:gd name="connsiteX0" fmla="*/ 0 w 9154449"/>
              <a:gd name="connsiteY0" fmla="*/ 2391484 h 2391484"/>
              <a:gd name="connsiteX1" fmla="*/ 4026 w 9154449"/>
              <a:gd name="connsiteY1" fmla="*/ 1922256 h 2391484"/>
              <a:gd name="connsiteX2" fmla="*/ 9154449 w 9154449"/>
              <a:gd name="connsiteY2" fmla="*/ 0 h 2391484"/>
              <a:gd name="connsiteX3" fmla="*/ 9154449 w 9154449"/>
              <a:gd name="connsiteY3" fmla="*/ 2384009 h 2391484"/>
              <a:gd name="connsiteX4" fmla="*/ 0 w 9154449"/>
              <a:gd name="connsiteY4" fmla="*/ 2391484 h 2391484"/>
              <a:gd name="connsiteX0" fmla="*/ 5499 w 9150423"/>
              <a:gd name="connsiteY0" fmla="*/ 2391484 h 2391484"/>
              <a:gd name="connsiteX1" fmla="*/ 0 w 9150423"/>
              <a:gd name="connsiteY1" fmla="*/ 1922256 h 2391484"/>
              <a:gd name="connsiteX2" fmla="*/ 9150423 w 9150423"/>
              <a:gd name="connsiteY2" fmla="*/ 0 h 2391484"/>
              <a:gd name="connsiteX3" fmla="*/ 9150423 w 9150423"/>
              <a:gd name="connsiteY3" fmla="*/ 2384009 h 2391484"/>
              <a:gd name="connsiteX4" fmla="*/ 5499 w 9150423"/>
              <a:gd name="connsiteY4" fmla="*/ 2391484 h 2391484"/>
              <a:gd name="connsiteX0" fmla="*/ 0 w 9144924"/>
              <a:gd name="connsiteY0" fmla="*/ 2391484 h 2391484"/>
              <a:gd name="connsiteX1" fmla="*/ 851 w 9144924"/>
              <a:gd name="connsiteY1" fmla="*/ 1919081 h 2391484"/>
              <a:gd name="connsiteX2" fmla="*/ 9144924 w 9144924"/>
              <a:gd name="connsiteY2" fmla="*/ 0 h 2391484"/>
              <a:gd name="connsiteX3" fmla="*/ 9144924 w 9144924"/>
              <a:gd name="connsiteY3" fmla="*/ 2384009 h 2391484"/>
              <a:gd name="connsiteX4" fmla="*/ 0 w 9144924"/>
              <a:gd name="connsiteY4" fmla="*/ 2391484 h 239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924" h="2391484">
                <a:moveTo>
                  <a:pt x="0" y="2391484"/>
                </a:moveTo>
                <a:cubicBezTo>
                  <a:pt x="284" y="2234016"/>
                  <a:pt x="567" y="2076549"/>
                  <a:pt x="851" y="1919081"/>
                </a:cubicBezTo>
                <a:lnTo>
                  <a:pt x="9144924" y="0"/>
                </a:lnTo>
                <a:lnTo>
                  <a:pt x="9144924" y="2384009"/>
                </a:lnTo>
                <a:lnTo>
                  <a:pt x="0" y="239148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BE969BC9-7539-FD4C-B238-AB6F1BEF9660}"/>
              </a:ext>
            </a:extLst>
          </p:cNvPr>
          <p:cNvSpPr/>
          <p:nvPr userDrawn="1"/>
        </p:nvSpPr>
        <p:spPr>
          <a:xfrm flipH="1">
            <a:off x="11575" y="4030970"/>
            <a:ext cx="9133776" cy="1125231"/>
          </a:xfrm>
          <a:custGeom>
            <a:avLst/>
            <a:gdLst>
              <a:gd name="connsiteX0" fmla="*/ 0 w 12690786"/>
              <a:gd name="connsiteY0" fmla="*/ 1116832 h 1116832"/>
              <a:gd name="connsiteX1" fmla="*/ 7329437 w 12690786"/>
              <a:gd name="connsiteY1" fmla="*/ 0 h 1116832"/>
              <a:gd name="connsiteX2" fmla="*/ 12690786 w 12690786"/>
              <a:gd name="connsiteY2" fmla="*/ 1116832 h 1116832"/>
              <a:gd name="connsiteX3" fmla="*/ 0 w 12690786"/>
              <a:gd name="connsiteY3" fmla="*/ 1116832 h 1116832"/>
              <a:gd name="connsiteX0" fmla="*/ 0 w 12690786"/>
              <a:gd name="connsiteY0" fmla="*/ 1116832 h 1116832"/>
              <a:gd name="connsiteX1" fmla="*/ 7329437 w 12690786"/>
              <a:gd name="connsiteY1" fmla="*/ 0 h 1116832"/>
              <a:gd name="connsiteX2" fmla="*/ 10475087 w 12690786"/>
              <a:gd name="connsiteY2" fmla="*/ 649502 h 1116832"/>
              <a:gd name="connsiteX3" fmla="*/ 12690786 w 12690786"/>
              <a:gd name="connsiteY3" fmla="*/ 1116832 h 1116832"/>
              <a:gd name="connsiteX4" fmla="*/ 0 w 12690786"/>
              <a:gd name="connsiteY4" fmla="*/ 1116832 h 1116832"/>
              <a:gd name="connsiteX0" fmla="*/ 0 w 10480021"/>
              <a:gd name="connsiteY0" fmla="*/ 1116832 h 1116832"/>
              <a:gd name="connsiteX1" fmla="*/ 7329437 w 10480021"/>
              <a:gd name="connsiteY1" fmla="*/ 0 h 1116832"/>
              <a:gd name="connsiteX2" fmla="*/ 10475087 w 10480021"/>
              <a:gd name="connsiteY2" fmla="*/ 649502 h 1116832"/>
              <a:gd name="connsiteX3" fmla="*/ 10480021 w 10480021"/>
              <a:gd name="connsiteY3" fmla="*/ 1116832 h 1116832"/>
              <a:gd name="connsiteX4" fmla="*/ 0 w 10480021"/>
              <a:gd name="connsiteY4" fmla="*/ 1116832 h 1116832"/>
              <a:gd name="connsiteX0" fmla="*/ 0 w 10480021"/>
              <a:gd name="connsiteY0" fmla="*/ 1116832 h 1116832"/>
              <a:gd name="connsiteX1" fmla="*/ 1331087 w 10480021"/>
              <a:gd name="connsiteY1" fmla="*/ 927295 h 1116832"/>
              <a:gd name="connsiteX2" fmla="*/ 7329437 w 10480021"/>
              <a:gd name="connsiteY2" fmla="*/ 0 h 1116832"/>
              <a:gd name="connsiteX3" fmla="*/ 10475087 w 10480021"/>
              <a:gd name="connsiteY3" fmla="*/ 649502 h 1116832"/>
              <a:gd name="connsiteX4" fmla="*/ 10480021 w 10480021"/>
              <a:gd name="connsiteY4" fmla="*/ 1116832 h 1116832"/>
              <a:gd name="connsiteX5" fmla="*/ 0 w 10480021"/>
              <a:gd name="connsiteY5" fmla="*/ 1116832 h 1116832"/>
              <a:gd name="connsiteX0" fmla="*/ 0 w 9160507"/>
              <a:gd name="connsiteY0" fmla="*/ 1128406 h 1128406"/>
              <a:gd name="connsiteX1" fmla="*/ 11573 w 9160507"/>
              <a:gd name="connsiteY1" fmla="*/ 927295 h 1128406"/>
              <a:gd name="connsiteX2" fmla="*/ 6009923 w 9160507"/>
              <a:gd name="connsiteY2" fmla="*/ 0 h 1128406"/>
              <a:gd name="connsiteX3" fmla="*/ 9155573 w 9160507"/>
              <a:gd name="connsiteY3" fmla="*/ 649502 h 1128406"/>
              <a:gd name="connsiteX4" fmla="*/ 9160507 w 9160507"/>
              <a:gd name="connsiteY4" fmla="*/ 1116832 h 1128406"/>
              <a:gd name="connsiteX5" fmla="*/ 0 w 9160507"/>
              <a:gd name="connsiteY5" fmla="*/ 1128406 h 1128406"/>
              <a:gd name="connsiteX0" fmla="*/ 0 w 9160507"/>
              <a:gd name="connsiteY0" fmla="*/ 1128406 h 1128406"/>
              <a:gd name="connsiteX1" fmla="*/ 11573 w 9160507"/>
              <a:gd name="connsiteY1" fmla="*/ 927295 h 1128406"/>
              <a:gd name="connsiteX2" fmla="*/ 6067797 w 9160507"/>
              <a:gd name="connsiteY2" fmla="*/ 0 h 1128406"/>
              <a:gd name="connsiteX3" fmla="*/ 9155573 w 9160507"/>
              <a:gd name="connsiteY3" fmla="*/ 649502 h 1128406"/>
              <a:gd name="connsiteX4" fmla="*/ 9160507 w 9160507"/>
              <a:gd name="connsiteY4" fmla="*/ 1116832 h 1128406"/>
              <a:gd name="connsiteX5" fmla="*/ 0 w 9160507"/>
              <a:gd name="connsiteY5" fmla="*/ 1128406 h 1128406"/>
              <a:gd name="connsiteX0" fmla="*/ 23151 w 9183658"/>
              <a:gd name="connsiteY0" fmla="*/ 1128406 h 1128406"/>
              <a:gd name="connsiteX1" fmla="*/ 0 w 9183658"/>
              <a:gd name="connsiteY1" fmla="*/ 938870 h 1128406"/>
              <a:gd name="connsiteX2" fmla="*/ 6090948 w 9183658"/>
              <a:gd name="connsiteY2" fmla="*/ 0 h 1128406"/>
              <a:gd name="connsiteX3" fmla="*/ 9178724 w 9183658"/>
              <a:gd name="connsiteY3" fmla="*/ 649502 h 1128406"/>
              <a:gd name="connsiteX4" fmla="*/ 9183658 w 9183658"/>
              <a:gd name="connsiteY4" fmla="*/ 1116832 h 1128406"/>
              <a:gd name="connsiteX5" fmla="*/ 23151 w 9183658"/>
              <a:gd name="connsiteY5" fmla="*/ 1128406 h 1128406"/>
              <a:gd name="connsiteX0" fmla="*/ 23151 w 9183658"/>
              <a:gd name="connsiteY0" fmla="*/ 1128406 h 1128406"/>
              <a:gd name="connsiteX1" fmla="*/ 0 w 9183658"/>
              <a:gd name="connsiteY1" fmla="*/ 938870 h 1128406"/>
              <a:gd name="connsiteX2" fmla="*/ 6090948 w 9183658"/>
              <a:gd name="connsiteY2" fmla="*/ 0 h 1128406"/>
              <a:gd name="connsiteX3" fmla="*/ 9161997 w 9183658"/>
              <a:gd name="connsiteY3" fmla="*/ 649502 h 1128406"/>
              <a:gd name="connsiteX4" fmla="*/ 9183658 w 9183658"/>
              <a:gd name="connsiteY4" fmla="*/ 1116832 h 1128406"/>
              <a:gd name="connsiteX5" fmla="*/ 23151 w 9183658"/>
              <a:gd name="connsiteY5" fmla="*/ 1128406 h 1128406"/>
              <a:gd name="connsiteX0" fmla="*/ 23151 w 9166931"/>
              <a:gd name="connsiteY0" fmla="*/ 1128406 h 1128406"/>
              <a:gd name="connsiteX1" fmla="*/ 0 w 9166931"/>
              <a:gd name="connsiteY1" fmla="*/ 938870 h 1128406"/>
              <a:gd name="connsiteX2" fmla="*/ 6090948 w 9166931"/>
              <a:gd name="connsiteY2" fmla="*/ 0 h 1128406"/>
              <a:gd name="connsiteX3" fmla="*/ 9161997 w 9166931"/>
              <a:gd name="connsiteY3" fmla="*/ 649502 h 1128406"/>
              <a:gd name="connsiteX4" fmla="*/ 9166931 w 9166931"/>
              <a:gd name="connsiteY4" fmla="*/ 1122407 h 1128406"/>
              <a:gd name="connsiteX5" fmla="*/ 23151 w 9166931"/>
              <a:gd name="connsiteY5" fmla="*/ 1128406 h 1128406"/>
              <a:gd name="connsiteX0" fmla="*/ 23151 w 9166931"/>
              <a:gd name="connsiteY0" fmla="*/ 1122056 h 1122056"/>
              <a:gd name="connsiteX1" fmla="*/ 0 w 9166931"/>
              <a:gd name="connsiteY1" fmla="*/ 932520 h 1122056"/>
              <a:gd name="connsiteX2" fmla="*/ 6081423 w 9166931"/>
              <a:gd name="connsiteY2" fmla="*/ 0 h 1122056"/>
              <a:gd name="connsiteX3" fmla="*/ 9161997 w 9166931"/>
              <a:gd name="connsiteY3" fmla="*/ 643152 h 1122056"/>
              <a:gd name="connsiteX4" fmla="*/ 9166931 w 9166931"/>
              <a:gd name="connsiteY4" fmla="*/ 1116057 h 1122056"/>
              <a:gd name="connsiteX5" fmla="*/ 23151 w 9166931"/>
              <a:gd name="connsiteY5" fmla="*/ 1122056 h 1122056"/>
              <a:gd name="connsiteX0" fmla="*/ 23151 w 9166931"/>
              <a:gd name="connsiteY0" fmla="*/ 1118881 h 1118881"/>
              <a:gd name="connsiteX1" fmla="*/ 0 w 9166931"/>
              <a:gd name="connsiteY1" fmla="*/ 929345 h 1118881"/>
              <a:gd name="connsiteX2" fmla="*/ 6071898 w 9166931"/>
              <a:gd name="connsiteY2" fmla="*/ 0 h 1118881"/>
              <a:gd name="connsiteX3" fmla="*/ 9161997 w 9166931"/>
              <a:gd name="connsiteY3" fmla="*/ 639977 h 1118881"/>
              <a:gd name="connsiteX4" fmla="*/ 9166931 w 9166931"/>
              <a:gd name="connsiteY4" fmla="*/ 1112882 h 1118881"/>
              <a:gd name="connsiteX5" fmla="*/ 23151 w 9166931"/>
              <a:gd name="connsiteY5" fmla="*/ 1118881 h 1118881"/>
              <a:gd name="connsiteX0" fmla="*/ 10451 w 9154231"/>
              <a:gd name="connsiteY0" fmla="*/ 1118881 h 1118881"/>
              <a:gd name="connsiteX1" fmla="*/ 0 w 9154231"/>
              <a:gd name="connsiteY1" fmla="*/ 929345 h 1118881"/>
              <a:gd name="connsiteX2" fmla="*/ 6059198 w 9154231"/>
              <a:gd name="connsiteY2" fmla="*/ 0 h 1118881"/>
              <a:gd name="connsiteX3" fmla="*/ 9149297 w 9154231"/>
              <a:gd name="connsiteY3" fmla="*/ 639977 h 1118881"/>
              <a:gd name="connsiteX4" fmla="*/ 9154231 w 9154231"/>
              <a:gd name="connsiteY4" fmla="*/ 1112882 h 1118881"/>
              <a:gd name="connsiteX5" fmla="*/ 10451 w 9154231"/>
              <a:gd name="connsiteY5" fmla="*/ 1118881 h 1118881"/>
              <a:gd name="connsiteX0" fmla="*/ 926 w 9154231"/>
              <a:gd name="connsiteY0" fmla="*/ 1118881 h 1118881"/>
              <a:gd name="connsiteX1" fmla="*/ 0 w 9154231"/>
              <a:gd name="connsiteY1" fmla="*/ 929345 h 1118881"/>
              <a:gd name="connsiteX2" fmla="*/ 6059198 w 9154231"/>
              <a:gd name="connsiteY2" fmla="*/ 0 h 1118881"/>
              <a:gd name="connsiteX3" fmla="*/ 9149297 w 9154231"/>
              <a:gd name="connsiteY3" fmla="*/ 639977 h 1118881"/>
              <a:gd name="connsiteX4" fmla="*/ 9154231 w 9154231"/>
              <a:gd name="connsiteY4" fmla="*/ 1112882 h 1118881"/>
              <a:gd name="connsiteX5" fmla="*/ 926 w 9154231"/>
              <a:gd name="connsiteY5" fmla="*/ 1118881 h 1118881"/>
              <a:gd name="connsiteX0" fmla="*/ 926 w 9149308"/>
              <a:gd name="connsiteY0" fmla="*/ 1118881 h 1118881"/>
              <a:gd name="connsiteX1" fmla="*/ 0 w 9149308"/>
              <a:gd name="connsiteY1" fmla="*/ 929345 h 1118881"/>
              <a:gd name="connsiteX2" fmla="*/ 6059198 w 9149308"/>
              <a:gd name="connsiteY2" fmla="*/ 0 h 1118881"/>
              <a:gd name="connsiteX3" fmla="*/ 9149297 w 9149308"/>
              <a:gd name="connsiteY3" fmla="*/ 639977 h 1118881"/>
              <a:gd name="connsiteX4" fmla="*/ 8970081 w 9149308"/>
              <a:gd name="connsiteY4" fmla="*/ 973182 h 1118881"/>
              <a:gd name="connsiteX5" fmla="*/ 926 w 9149308"/>
              <a:gd name="connsiteY5" fmla="*/ 1118881 h 1118881"/>
              <a:gd name="connsiteX0" fmla="*/ 926 w 9149524"/>
              <a:gd name="connsiteY0" fmla="*/ 1118881 h 1118881"/>
              <a:gd name="connsiteX1" fmla="*/ 0 w 9149524"/>
              <a:gd name="connsiteY1" fmla="*/ 929345 h 1118881"/>
              <a:gd name="connsiteX2" fmla="*/ 6059198 w 9149524"/>
              <a:gd name="connsiteY2" fmla="*/ 0 h 1118881"/>
              <a:gd name="connsiteX3" fmla="*/ 9149297 w 9149524"/>
              <a:gd name="connsiteY3" fmla="*/ 639977 h 1118881"/>
              <a:gd name="connsiteX4" fmla="*/ 9144706 w 9149524"/>
              <a:gd name="connsiteY4" fmla="*/ 1106532 h 1118881"/>
              <a:gd name="connsiteX5" fmla="*/ 926 w 9149524"/>
              <a:gd name="connsiteY5" fmla="*/ 1118881 h 1118881"/>
              <a:gd name="connsiteX0" fmla="*/ 926 w 9146476"/>
              <a:gd name="connsiteY0" fmla="*/ 1118881 h 1118881"/>
              <a:gd name="connsiteX1" fmla="*/ 0 w 9146476"/>
              <a:gd name="connsiteY1" fmla="*/ 929345 h 1118881"/>
              <a:gd name="connsiteX2" fmla="*/ 6059198 w 9146476"/>
              <a:gd name="connsiteY2" fmla="*/ 0 h 1118881"/>
              <a:gd name="connsiteX3" fmla="*/ 9146122 w 9146476"/>
              <a:gd name="connsiteY3" fmla="*/ 639977 h 1118881"/>
              <a:gd name="connsiteX4" fmla="*/ 9144706 w 9146476"/>
              <a:gd name="connsiteY4" fmla="*/ 1106532 h 1118881"/>
              <a:gd name="connsiteX5" fmla="*/ 926 w 9146476"/>
              <a:gd name="connsiteY5" fmla="*/ 1118881 h 1118881"/>
              <a:gd name="connsiteX0" fmla="*/ 926 w 9146135"/>
              <a:gd name="connsiteY0" fmla="*/ 1118881 h 1118881"/>
              <a:gd name="connsiteX1" fmla="*/ 0 w 9146135"/>
              <a:gd name="connsiteY1" fmla="*/ 929345 h 1118881"/>
              <a:gd name="connsiteX2" fmla="*/ 6059198 w 9146135"/>
              <a:gd name="connsiteY2" fmla="*/ 0 h 1118881"/>
              <a:gd name="connsiteX3" fmla="*/ 9146122 w 9146135"/>
              <a:gd name="connsiteY3" fmla="*/ 639977 h 1118881"/>
              <a:gd name="connsiteX4" fmla="*/ 8998656 w 9146135"/>
              <a:gd name="connsiteY4" fmla="*/ 1106532 h 1118881"/>
              <a:gd name="connsiteX5" fmla="*/ 926 w 9146135"/>
              <a:gd name="connsiteY5" fmla="*/ 1118881 h 1118881"/>
              <a:gd name="connsiteX0" fmla="*/ 926 w 9142960"/>
              <a:gd name="connsiteY0" fmla="*/ 1118881 h 1118881"/>
              <a:gd name="connsiteX1" fmla="*/ 0 w 9142960"/>
              <a:gd name="connsiteY1" fmla="*/ 929345 h 1118881"/>
              <a:gd name="connsiteX2" fmla="*/ 6059198 w 9142960"/>
              <a:gd name="connsiteY2" fmla="*/ 0 h 1118881"/>
              <a:gd name="connsiteX3" fmla="*/ 9142947 w 9142960"/>
              <a:gd name="connsiteY3" fmla="*/ 639977 h 1118881"/>
              <a:gd name="connsiteX4" fmla="*/ 8998656 w 9142960"/>
              <a:gd name="connsiteY4" fmla="*/ 1106532 h 1118881"/>
              <a:gd name="connsiteX5" fmla="*/ 926 w 9142960"/>
              <a:gd name="connsiteY5" fmla="*/ 1118881 h 1118881"/>
              <a:gd name="connsiteX0" fmla="*/ 926 w 9143301"/>
              <a:gd name="connsiteY0" fmla="*/ 1118881 h 1118881"/>
              <a:gd name="connsiteX1" fmla="*/ 0 w 9143301"/>
              <a:gd name="connsiteY1" fmla="*/ 929345 h 1118881"/>
              <a:gd name="connsiteX2" fmla="*/ 6059198 w 9143301"/>
              <a:gd name="connsiteY2" fmla="*/ 0 h 1118881"/>
              <a:gd name="connsiteX3" fmla="*/ 9142947 w 9143301"/>
              <a:gd name="connsiteY3" fmla="*/ 639977 h 1118881"/>
              <a:gd name="connsiteX4" fmla="*/ 9141531 w 9143301"/>
              <a:gd name="connsiteY4" fmla="*/ 1112882 h 1118881"/>
              <a:gd name="connsiteX5" fmla="*/ 926 w 9143301"/>
              <a:gd name="connsiteY5" fmla="*/ 1118881 h 1118881"/>
              <a:gd name="connsiteX0" fmla="*/ 926 w 9143301"/>
              <a:gd name="connsiteY0" fmla="*/ 1122056 h 1122056"/>
              <a:gd name="connsiteX1" fmla="*/ 0 w 9143301"/>
              <a:gd name="connsiteY1" fmla="*/ 932520 h 1122056"/>
              <a:gd name="connsiteX2" fmla="*/ 6052848 w 9143301"/>
              <a:gd name="connsiteY2" fmla="*/ 0 h 1122056"/>
              <a:gd name="connsiteX3" fmla="*/ 9142947 w 9143301"/>
              <a:gd name="connsiteY3" fmla="*/ 643152 h 1122056"/>
              <a:gd name="connsiteX4" fmla="*/ 9141531 w 9143301"/>
              <a:gd name="connsiteY4" fmla="*/ 1116057 h 1122056"/>
              <a:gd name="connsiteX5" fmla="*/ 926 w 9143301"/>
              <a:gd name="connsiteY5" fmla="*/ 1122056 h 1122056"/>
              <a:gd name="connsiteX0" fmla="*/ 926 w 9143301"/>
              <a:gd name="connsiteY0" fmla="*/ 1118881 h 1118881"/>
              <a:gd name="connsiteX1" fmla="*/ 0 w 9143301"/>
              <a:gd name="connsiteY1" fmla="*/ 929345 h 1118881"/>
              <a:gd name="connsiteX2" fmla="*/ 6056023 w 9143301"/>
              <a:gd name="connsiteY2" fmla="*/ 0 h 1118881"/>
              <a:gd name="connsiteX3" fmla="*/ 9142947 w 9143301"/>
              <a:gd name="connsiteY3" fmla="*/ 639977 h 1118881"/>
              <a:gd name="connsiteX4" fmla="*/ 9141531 w 9143301"/>
              <a:gd name="connsiteY4" fmla="*/ 1112882 h 1118881"/>
              <a:gd name="connsiteX5" fmla="*/ 926 w 9143301"/>
              <a:gd name="connsiteY5" fmla="*/ 1118881 h 1118881"/>
              <a:gd name="connsiteX0" fmla="*/ 926 w 9143301"/>
              <a:gd name="connsiteY0" fmla="*/ 1122056 h 1122056"/>
              <a:gd name="connsiteX1" fmla="*/ 0 w 9143301"/>
              <a:gd name="connsiteY1" fmla="*/ 932520 h 1122056"/>
              <a:gd name="connsiteX2" fmla="*/ 6065548 w 9143301"/>
              <a:gd name="connsiteY2" fmla="*/ 0 h 1122056"/>
              <a:gd name="connsiteX3" fmla="*/ 9142947 w 9143301"/>
              <a:gd name="connsiteY3" fmla="*/ 643152 h 1122056"/>
              <a:gd name="connsiteX4" fmla="*/ 9141531 w 9143301"/>
              <a:gd name="connsiteY4" fmla="*/ 1116057 h 1122056"/>
              <a:gd name="connsiteX5" fmla="*/ 926 w 9143301"/>
              <a:gd name="connsiteY5" fmla="*/ 1122056 h 1122056"/>
              <a:gd name="connsiteX0" fmla="*/ 7276 w 9143301"/>
              <a:gd name="connsiteY0" fmla="*/ 1125231 h 1125231"/>
              <a:gd name="connsiteX1" fmla="*/ 0 w 9143301"/>
              <a:gd name="connsiteY1" fmla="*/ 932520 h 1125231"/>
              <a:gd name="connsiteX2" fmla="*/ 6065548 w 9143301"/>
              <a:gd name="connsiteY2" fmla="*/ 0 h 1125231"/>
              <a:gd name="connsiteX3" fmla="*/ 9142947 w 9143301"/>
              <a:gd name="connsiteY3" fmla="*/ 643152 h 1125231"/>
              <a:gd name="connsiteX4" fmla="*/ 9141531 w 9143301"/>
              <a:gd name="connsiteY4" fmla="*/ 1116057 h 1125231"/>
              <a:gd name="connsiteX5" fmla="*/ 7276 w 9143301"/>
              <a:gd name="connsiteY5" fmla="*/ 1125231 h 1125231"/>
              <a:gd name="connsiteX0" fmla="*/ 24 w 9136049"/>
              <a:gd name="connsiteY0" fmla="*/ 1125231 h 1125231"/>
              <a:gd name="connsiteX1" fmla="*/ 2273 w 9136049"/>
              <a:gd name="connsiteY1" fmla="*/ 932520 h 1125231"/>
              <a:gd name="connsiteX2" fmla="*/ 6058296 w 9136049"/>
              <a:gd name="connsiteY2" fmla="*/ 0 h 1125231"/>
              <a:gd name="connsiteX3" fmla="*/ 9135695 w 9136049"/>
              <a:gd name="connsiteY3" fmla="*/ 643152 h 1125231"/>
              <a:gd name="connsiteX4" fmla="*/ 9134279 w 9136049"/>
              <a:gd name="connsiteY4" fmla="*/ 1116057 h 1125231"/>
              <a:gd name="connsiteX5" fmla="*/ 24 w 9136049"/>
              <a:gd name="connsiteY5" fmla="*/ 1125231 h 1125231"/>
              <a:gd name="connsiteX0" fmla="*/ 926 w 9133776"/>
              <a:gd name="connsiteY0" fmla="*/ 1125231 h 1125231"/>
              <a:gd name="connsiteX1" fmla="*/ 0 w 9133776"/>
              <a:gd name="connsiteY1" fmla="*/ 932520 h 1125231"/>
              <a:gd name="connsiteX2" fmla="*/ 6056023 w 9133776"/>
              <a:gd name="connsiteY2" fmla="*/ 0 h 1125231"/>
              <a:gd name="connsiteX3" fmla="*/ 9133422 w 9133776"/>
              <a:gd name="connsiteY3" fmla="*/ 643152 h 1125231"/>
              <a:gd name="connsiteX4" fmla="*/ 9132006 w 9133776"/>
              <a:gd name="connsiteY4" fmla="*/ 1116057 h 1125231"/>
              <a:gd name="connsiteX5" fmla="*/ 926 w 9133776"/>
              <a:gd name="connsiteY5" fmla="*/ 1125231 h 1125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33776" h="1125231">
                <a:moveTo>
                  <a:pt x="926" y="1125231"/>
                </a:moveTo>
                <a:cubicBezTo>
                  <a:pt x="617" y="1062052"/>
                  <a:pt x="309" y="995699"/>
                  <a:pt x="0" y="932520"/>
                </a:cubicBezTo>
                <a:lnTo>
                  <a:pt x="6056023" y="0"/>
                </a:lnTo>
                <a:lnTo>
                  <a:pt x="9133422" y="643152"/>
                </a:lnTo>
                <a:cubicBezTo>
                  <a:pt x="9135067" y="798929"/>
                  <a:pt x="9130361" y="960280"/>
                  <a:pt x="9132006" y="1116057"/>
                </a:cubicBezTo>
                <a:lnTo>
                  <a:pt x="926" y="1125231"/>
                </a:lnTo>
                <a:close/>
              </a:path>
            </a:pathLst>
          </a:custGeom>
          <a:solidFill>
            <a:srgbClr val="021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9DD23D-B7B2-C54D-99F8-28018F89C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1070" y="1284790"/>
            <a:ext cx="4709160" cy="136554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3C10E-8F0D-814F-B8B2-A9D2BAA67D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1070" y="2759491"/>
            <a:ext cx="4709160" cy="469106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tx1"/>
                </a:solidFill>
                <a:latin typeface="Rubik Black" pitchFamily="2" charset="-79"/>
                <a:cs typeface="Rubik Black" pitchFamily="2" charset="-79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864EE10-1C97-8F45-9896-4BCB77F230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35446" y="297874"/>
            <a:ext cx="1707662" cy="137071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48679-DDE2-F049-AA54-B078C2924D8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0A7DD73-A405-9B4A-BCCA-5F23E5071AC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2020 g2o, LLC; Presentation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770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_no facet - Nav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19" y="541782"/>
            <a:ext cx="8360823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9808" cy="326350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D455B-8DC2-4E4C-A8FD-69236BFBA41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14A15AF-73E9-3644-9DFC-25E4978122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E7EDFD-21CB-D443-AF82-1B82F4B35F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347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Nav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2D92C-76AE-1E47-B204-48126F3F8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720" y="1369219"/>
            <a:ext cx="3999961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D04E32-7978-704A-99B7-40998A200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17310" y="1369219"/>
            <a:ext cx="4088197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DBCC80-E610-1343-A8E7-5AE56B1DAFA6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CE7A2C6-A495-6B49-B559-58F799B44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8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4939747-55B3-7B4C-97EB-25500CC35B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DBC3955-4418-2543-B64A-B4F108F263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000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Nav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D850F-1A0F-4643-BDAC-9EF831DEB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719" y="1365812"/>
            <a:ext cx="3981669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DE1739-A74B-584F-BC64-A42234134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19" y="1878806"/>
            <a:ext cx="3981669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11288F-19AF-BE4D-B4B7-47CF9985B1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99322" y="1365812"/>
            <a:ext cx="4106183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07E849-1288-F642-9C39-0AFEF1B1EA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99322" y="1878806"/>
            <a:ext cx="4097205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DF0512-3997-6141-8773-843FA5F5368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11E22E4-C230-7441-8C87-687407714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78782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4F822652-1BA9-5941-843D-487592F51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83F4B04-F7C2-2C42-A969-A337C17A672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036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Nav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92793A0-7729-1B48-9DF4-9533DF8AA9EC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A5A861D-858F-5F44-8753-9815BF679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0820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8D57C46-3E6B-5642-8FFA-12CAD82A99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51738CA-E52A-F147-A28C-2D126C632E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1400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Nav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EC7B011-95ED-9C48-8394-FF36039BE197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3FA42-D3D4-CB45-A689-0EB61AB0FF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6E42DB8-4E1E-6942-A334-6B2E0AEA50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5597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- Nav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09354-66F8-4949-A4BA-2B6A5DF72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0" y="740569"/>
            <a:ext cx="4909137" cy="389215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B35F3-D639-0A44-BC72-D0D02C9BC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6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BF4CD8-40A8-0D43-9452-6BC6757A5809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3044FEF-DDE5-DD40-BB19-C1BE66BD9DE7}"/>
              </a:ext>
            </a:extLst>
          </p:cNvPr>
          <p:cNvSpPr txBox="1">
            <a:spLocks/>
          </p:cNvSpPr>
          <p:nvPr userDrawn="1"/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 b="0" i="1" kern="1200">
                <a:solidFill>
                  <a:schemeClr val="tx1"/>
                </a:solidFill>
                <a:latin typeface="Rubik Bold" pitchFamily="2" charset="-79"/>
                <a:ea typeface="+mj-ea"/>
                <a:cs typeface="Rubik Bold" pitchFamily="2" charset="-79"/>
              </a:defRPr>
            </a:lvl1pPr>
          </a:lstStyle>
          <a:p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0A95A546-C22A-3B46-B65A-AD8433696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5854EB7-25CC-EB44-BAF6-7C01EAC86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633628C-9763-164A-9503-C88B7509AB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7280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- Nav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9F33E-C299-3A47-BE4F-D94FED6CBC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0" y="541782"/>
            <a:ext cx="5256610" cy="460171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90C5B-343C-7A47-B99C-E118D5610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71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222414-67BF-FB41-B977-AC2B8FEAFDD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ECEAA21-912F-CB4D-A318-5B3CFC6B0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149FC1-5A95-2742-ACF1-5FBD340BD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B744075-214B-C74E-8417-2E5D343CF1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741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(dark) - Navy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angle 18">
            <a:extLst>
              <a:ext uri="{FF2B5EF4-FFF2-40B4-BE49-F238E27FC236}">
                <a16:creationId xmlns:a16="http://schemas.microsoft.com/office/drawing/2014/main" id="{687B9F1F-4B9B-424B-B224-2275EA8A8607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rgbClr val="021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9F33E-C299-3A47-BE4F-D94FED6CBC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0" y="548640"/>
            <a:ext cx="5256610" cy="459485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C0F2910F-997E-DB48-AAEE-1CF7F662A1B4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90C5B-343C-7A47-B99C-E118D5610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69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C59B0A-2EAE-5F4E-BFC5-3BCFAAC34C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95191" y="-578"/>
            <a:ext cx="924560" cy="710169"/>
          </a:xfrm>
          <a:prstGeom prst="rect">
            <a:avLst/>
          </a:prstGeom>
        </p:spPr>
      </p:pic>
      <p:sp>
        <p:nvSpPr>
          <p:cNvPr id="18" name="Title 4">
            <a:extLst>
              <a:ext uri="{FF2B5EF4-FFF2-40B4-BE49-F238E27FC236}">
                <a16:creationId xmlns:a16="http://schemas.microsoft.com/office/drawing/2014/main" id="{D783EF9B-BC89-D646-9140-7FEFD2D6F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8640"/>
            <a:ext cx="3152299" cy="7193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046BC77-44BC-2741-9135-56FD900525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B4F7573-399F-DB4C-8552-37A27C9765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7097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riangle 16">
            <a:extLst>
              <a:ext uri="{FF2B5EF4-FFF2-40B4-BE49-F238E27FC236}">
                <a16:creationId xmlns:a16="http://schemas.microsoft.com/office/drawing/2014/main" id="{AEE05925-DBF2-3E4C-8689-86F0ACD329EC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446E7-ACB4-AA43-ABD7-F7C07CF3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69" y="1282305"/>
            <a:ext cx="7855459" cy="169734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00386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B61EA076-ECD1-7749-BA45-C04C4029637A}"/>
              </a:ext>
            </a:extLst>
          </p:cNvPr>
          <p:cNvSpPr/>
          <p:nvPr userDrawn="1"/>
        </p:nvSpPr>
        <p:spPr>
          <a:xfrm>
            <a:off x="2519682" y="3677921"/>
            <a:ext cx="6624318" cy="146558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9E4AFABE-2BCE-BA48-ACD7-0E504A2A91BB}"/>
              </a:ext>
            </a:extLst>
          </p:cNvPr>
          <p:cNvSpPr/>
          <p:nvPr userDrawn="1"/>
        </p:nvSpPr>
        <p:spPr>
          <a:xfrm>
            <a:off x="2519683" y="4499376"/>
            <a:ext cx="6624316" cy="644125"/>
          </a:xfrm>
          <a:prstGeom prst="triangle">
            <a:avLst>
              <a:gd name="adj" fmla="val 43983"/>
            </a:avLst>
          </a:prstGeom>
          <a:solidFill>
            <a:srgbClr val="FC5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4AA05E-0B7F-2F46-90BF-24CB07FDABA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4BBF650-D460-974D-97B5-CBA6A21B1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rgbClr val="425563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E16FB20-F41C-8542-AFC1-E34092B6F2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3182-ED68-8040-9932-D996F9780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1069" y="2979644"/>
            <a:ext cx="7855458" cy="1125140"/>
          </a:xfrm>
        </p:spPr>
        <p:txBody>
          <a:bodyPr/>
          <a:lstStyle>
            <a:lvl1pPr marL="0" indent="0">
              <a:buNone/>
              <a:defRPr sz="1800">
                <a:solidFill>
                  <a:srgbClr val="425563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386779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riangle 31">
            <a:extLst>
              <a:ext uri="{FF2B5EF4-FFF2-40B4-BE49-F238E27FC236}">
                <a16:creationId xmlns:a16="http://schemas.microsoft.com/office/drawing/2014/main" id="{6D3A9D7B-2A09-0145-B3D9-04EA93D0F0CC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0821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9807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6C3156-149C-8045-93DA-B35F3FAFEB2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1F54CBF5-336E-B449-958E-1BDE44535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rgbClr val="425563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3814092-7C44-3745-998F-BDBA54C200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306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lien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angle 6">
            <a:extLst>
              <a:ext uri="{FF2B5EF4-FFF2-40B4-BE49-F238E27FC236}">
                <a16:creationId xmlns:a16="http://schemas.microsoft.com/office/drawing/2014/main" id="{8664FF2C-9EA7-CE4D-933F-8062334D8F35}"/>
              </a:ext>
            </a:extLst>
          </p:cNvPr>
          <p:cNvSpPr/>
          <p:nvPr userDrawn="1"/>
        </p:nvSpPr>
        <p:spPr>
          <a:xfrm flipH="1">
            <a:off x="0" y="3557564"/>
            <a:ext cx="9132425" cy="1597512"/>
          </a:xfrm>
          <a:custGeom>
            <a:avLst/>
            <a:gdLst>
              <a:gd name="connsiteX0" fmla="*/ 0 w 10451939"/>
              <a:gd name="connsiteY0" fmla="*/ 1585937 h 1585937"/>
              <a:gd name="connsiteX1" fmla="*/ 10451939 w 10451939"/>
              <a:gd name="connsiteY1" fmla="*/ 0 h 1585937"/>
              <a:gd name="connsiteX2" fmla="*/ 10451939 w 10451939"/>
              <a:gd name="connsiteY2" fmla="*/ 1585937 h 1585937"/>
              <a:gd name="connsiteX3" fmla="*/ 0 w 10451939"/>
              <a:gd name="connsiteY3" fmla="*/ 1585937 h 1585937"/>
              <a:gd name="connsiteX0" fmla="*/ 0 w 10451939"/>
              <a:gd name="connsiteY0" fmla="*/ 1585937 h 1585937"/>
              <a:gd name="connsiteX1" fmla="*/ 1319514 w 10451939"/>
              <a:gd name="connsiteY1" fmla="*/ 1396402 h 1585937"/>
              <a:gd name="connsiteX2" fmla="*/ 10451939 w 10451939"/>
              <a:gd name="connsiteY2" fmla="*/ 0 h 1585937"/>
              <a:gd name="connsiteX3" fmla="*/ 10451939 w 10451939"/>
              <a:gd name="connsiteY3" fmla="*/ 1585937 h 1585937"/>
              <a:gd name="connsiteX4" fmla="*/ 0 w 10451939"/>
              <a:gd name="connsiteY4" fmla="*/ 1585937 h 1585937"/>
              <a:gd name="connsiteX0" fmla="*/ 23149 w 9132425"/>
              <a:gd name="connsiteY0" fmla="*/ 1597512 h 1597512"/>
              <a:gd name="connsiteX1" fmla="*/ 0 w 9132425"/>
              <a:gd name="connsiteY1" fmla="*/ 1396402 h 1597512"/>
              <a:gd name="connsiteX2" fmla="*/ 9132425 w 9132425"/>
              <a:gd name="connsiteY2" fmla="*/ 0 h 1597512"/>
              <a:gd name="connsiteX3" fmla="*/ 9132425 w 9132425"/>
              <a:gd name="connsiteY3" fmla="*/ 1585937 h 1597512"/>
              <a:gd name="connsiteX4" fmla="*/ 23149 w 9132425"/>
              <a:gd name="connsiteY4" fmla="*/ 1597512 h 1597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2425" h="1597512">
                <a:moveTo>
                  <a:pt x="23149" y="1597512"/>
                </a:moveTo>
                <a:lnTo>
                  <a:pt x="0" y="1396402"/>
                </a:lnTo>
                <a:lnTo>
                  <a:pt x="9132425" y="0"/>
                </a:lnTo>
                <a:lnTo>
                  <a:pt x="9132425" y="1585937"/>
                </a:lnTo>
                <a:lnTo>
                  <a:pt x="23149" y="1597512"/>
                </a:lnTo>
                <a:close/>
              </a:path>
            </a:pathLst>
          </a:custGeom>
          <a:solidFill>
            <a:srgbClr val="7C9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7">
            <a:extLst>
              <a:ext uri="{FF2B5EF4-FFF2-40B4-BE49-F238E27FC236}">
                <a16:creationId xmlns:a16="http://schemas.microsoft.com/office/drawing/2014/main" id="{E8BA3AE8-F058-FF49-A2CE-7CB5AF5183FA}"/>
              </a:ext>
            </a:extLst>
          </p:cNvPr>
          <p:cNvSpPr/>
          <p:nvPr userDrawn="1"/>
        </p:nvSpPr>
        <p:spPr>
          <a:xfrm>
            <a:off x="-923" y="2759492"/>
            <a:ext cx="9144924" cy="2391484"/>
          </a:xfrm>
          <a:custGeom>
            <a:avLst/>
            <a:gdLst>
              <a:gd name="connsiteX0" fmla="*/ 0 w 11366339"/>
              <a:gd name="connsiteY0" fmla="*/ 2384009 h 2384009"/>
              <a:gd name="connsiteX1" fmla="*/ 11366339 w 11366339"/>
              <a:gd name="connsiteY1" fmla="*/ 0 h 2384009"/>
              <a:gd name="connsiteX2" fmla="*/ 11366339 w 11366339"/>
              <a:gd name="connsiteY2" fmla="*/ 2384009 h 2384009"/>
              <a:gd name="connsiteX3" fmla="*/ 0 w 11366339"/>
              <a:gd name="connsiteY3" fmla="*/ 2384009 h 2384009"/>
              <a:gd name="connsiteX0" fmla="*/ 0 w 11366339"/>
              <a:gd name="connsiteY0" fmla="*/ 2384009 h 2384009"/>
              <a:gd name="connsiteX1" fmla="*/ 2199190 w 11366339"/>
              <a:gd name="connsiteY1" fmla="*/ 1916681 h 2384009"/>
              <a:gd name="connsiteX2" fmla="*/ 11366339 w 11366339"/>
              <a:gd name="connsiteY2" fmla="*/ 0 h 2384009"/>
              <a:gd name="connsiteX3" fmla="*/ 11366339 w 11366339"/>
              <a:gd name="connsiteY3" fmla="*/ 2384009 h 2384009"/>
              <a:gd name="connsiteX4" fmla="*/ 0 w 11366339"/>
              <a:gd name="connsiteY4" fmla="*/ 2384009 h 2384009"/>
              <a:gd name="connsiteX0" fmla="*/ 0 w 9167149"/>
              <a:gd name="connsiteY0" fmla="*/ 2372434 h 2384009"/>
              <a:gd name="connsiteX1" fmla="*/ 0 w 9167149"/>
              <a:gd name="connsiteY1" fmla="*/ 1916681 h 2384009"/>
              <a:gd name="connsiteX2" fmla="*/ 9167149 w 9167149"/>
              <a:gd name="connsiteY2" fmla="*/ 0 h 2384009"/>
              <a:gd name="connsiteX3" fmla="*/ 9167149 w 9167149"/>
              <a:gd name="connsiteY3" fmla="*/ 2384009 h 2384009"/>
              <a:gd name="connsiteX4" fmla="*/ 0 w 9167149"/>
              <a:gd name="connsiteY4" fmla="*/ 2372434 h 2384009"/>
              <a:gd name="connsiteX0" fmla="*/ 0 w 9167149"/>
              <a:gd name="connsiteY0" fmla="*/ 2372434 h 2384009"/>
              <a:gd name="connsiteX1" fmla="*/ 16726 w 9167149"/>
              <a:gd name="connsiteY1" fmla="*/ 1922256 h 2384009"/>
              <a:gd name="connsiteX2" fmla="*/ 9167149 w 9167149"/>
              <a:gd name="connsiteY2" fmla="*/ 0 h 2384009"/>
              <a:gd name="connsiteX3" fmla="*/ 9167149 w 9167149"/>
              <a:gd name="connsiteY3" fmla="*/ 2384009 h 2384009"/>
              <a:gd name="connsiteX4" fmla="*/ 0 w 9167149"/>
              <a:gd name="connsiteY4" fmla="*/ 2372434 h 2384009"/>
              <a:gd name="connsiteX0" fmla="*/ 0 w 9154449"/>
              <a:gd name="connsiteY0" fmla="*/ 2391484 h 2391484"/>
              <a:gd name="connsiteX1" fmla="*/ 4026 w 9154449"/>
              <a:gd name="connsiteY1" fmla="*/ 1922256 h 2391484"/>
              <a:gd name="connsiteX2" fmla="*/ 9154449 w 9154449"/>
              <a:gd name="connsiteY2" fmla="*/ 0 h 2391484"/>
              <a:gd name="connsiteX3" fmla="*/ 9154449 w 9154449"/>
              <a:gd name="connsiteY3" fmla="*/ 2384009 h 2391484"/>
              <a:gd name="connsiteX4" fmla="*/ 0 w 9154449"/>
              <a:gd name="connsiteY4" fmla="*/ 2391484 h 2391484"/>
              <a:gd name="connsiteX0" fmla="*/ 5499 w 9150423"/>
              <a:gd name="connsiteY0" fmla="*/ 2391484 h 2391484"/>
              <a:gd name="connsiteX1" fmla="*/ 0 w 9150423"/>
              <a:gd name="connsiteY1" fmla="*/ 1922256 h 2391484"/>
              <a:gd name="connsiteX2" fmla="*/ 9150423 w 9150423"/>
              <a:gd name="connsiteY2" fmla="*/ 0 h 2391484"/>
              <a:gd name="connsiteX3" fmla="*/ 9150423 w 9150423"/>
              <a:gd name="connsiteY3" fmla="*/ 2384009 h 2391484"/>
              <a:gd name="connsiteX4" fmla="*/ 5499 w 9150423"/>
              <a:gd name="connsiteY4" fmla="*/ 2391484 h 2391484"/>
              <a:gd name="connsiteX0" fmla="*/ 0 w 9144924"/>
              <a:gd name="connsiteY0" fmla="*/ 2391484 h 2391484"/>
              <a:gd name="connsiteX1" fmla="*/ 851 w 9144924"/>
              <a:gd name="connsiteY1" fmla="*/ 1919081 h 2391484"/>
              <a:gd name="connsiteX2" fmla="*/ 9144924 w 9144924"/>
              <a:gd name="connsiteY2" fmla="*/ 0 h 2391484"/>
              <a:gd name="connsiteX3" fmla="*/ 9144924 w 9144924"/>
              <a:gd name="connsiteY3" fmla="*/ 2384009 h 2391484"/>
              <a:gd name="connsiteX4" fmla="*/ 0 w 9144924"/>
              <a:gd name="connsiteY4" fmla="*/ 2391484 h 239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924" h="2391484">
                <a:moveTo>
                  <a:pt x="0" y="2391484"/>
                </a:moveTo>
                <a:cubicBezTo>
                  <a:pt x="284" y="2234016"/>
                  <a:pt x="567" y="2076549"/>
                  <a:pt x="851" y="1919081"/>
                </a:cubicBezTo>
                <a:lnTo>
                  <a:pt x="9144924" y="0"/>
                </a:lnTo>
                <a:lnTo>
                  <a:pt x="9144924" y="2384009"/>
                </a:lnTo>
                <a:lnTo>
                  <a:pt x="0" y="239148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riangle 8">
            <a:extLst>
              <a:ext uri="{FF2B5EF4-FFF2-40B4-BE49-F238E27FC236}">
                <a16:creationId xmlns:a16="http://schemas.microsoft.com/office/drawing/2014/main" id="{205F345A-3277-3B4F-AC94-3FC23D8B9285}"/>
              </a:ext>
            </a:extLst>
          </p:cNvPr>
          <p:cNvSpPr/>
          <p:nvPr userDrawn="1"/>
        </p:nvSpPr>
        <p:spPr>
          <a:xfrm flipH="1">
            <a:off x="11575" y="4030970"/>
            <a:ext cx="9133776" cy="1125231"/>
          </a:xfrm>
          <a:custGeom>
            <a:avLst/>
            <a:gdLst>
              <a:gd name="connsiteX0" fmla="*/ 0 w 12690786"/>
              <a:gd name="connsiteY0" fmla="*/ 1116832 h 1116832"/>
              <a:gd name="connsiteX1" fmla="*/ 7329437 w 12690786"/>
              <a:gd name="connsiteY1" fmla="*/ 0 h 1116832"/>
              <a:gd name="connsiteX2" fmla="*/ 12690786 w 12690786"/>
              <a:gd name="connsiteY2" fmla="*/ 1116832 h 1116832"/>
              <a:gd name="connsiteX3" fmla="*/ 0 w 12690786"/>
              <a:gd name="connsiteY3" fmla="*/ 1116832 h 1116832"/>
              <a:gd name="connsiteX0" fmla="*/ 0 w 12690786"/>
              <a:gd name="connsiteY0" fmla="*/ 1116832 h 1116832"/>
              <a:gd name="connsiteX1" fmla="*/ 7329437 w 12690786"/>
              <a:gd name="connsiteY1" fmla="*/ 0 h 1116832"/>
              <a:gd name="connsiteX2" fmla="*/ 10475087 w 12690786"/>
              <a:gd name="connsiteY2" fmla="*/ 649502 h 1116832"/>
              <a:gd name="connsiteX3" fmla="*/ 12690786 w 12690786"/>
              <a:gd name="connsiteY3" fmla="*/ 1116832 h 1116832"/>
              <a:gd name="connsiteX4" fmla="*/ 0 w 12690786"/>
              <a:gd name="connsiteY4" fmla="*/ 1116832 h 1116832"/>
              <a:gd name="connsiteX0" fmla="*/ 0 w 10480021"/>
              <a:gd name="connsiteY0" fmla="*/ 1116832 h 1116832"/>
              <a:gd name="connsiteX1" fmla="*/ 7329437 w 10480021"/>
              <a:gd name="connsiteY1" fmla="*/ 0 h 1116832"/>
              <a:gd name="connsiteX2" fmla="*/ 10475087 w 10480021"/>
              <a:gd name="connsiteY2" fmla="*/ 649502 h 1116832"/>
              <a:gd name="connsiteX3" fmla="*/ 10480021 w 10480021"/>
              <a:gd name="connsiteY3" fmla="*/ 1116832 h 1116832"/>
              <a:gd name="connsiteX4" fmla="*/ 0 w 10480021"/>
              <a:gd name="connsiteY4" fmla="*/ 1116832 h 1116832"/>
              <a:gd name="connsiteX0" fmla="*/ 0 w 10480021"/>
              <a:gd name="connsiteY0" fmla="*/ 1116832 h 1116832"/>
              <a:gd name="connsiteX1" fmla="*/ 1331087 w 10480021"/>
              <a:gd name="connsiteY1" fmla="*/ 927295 h 1116832"/>
              <a:gd name="connsiteX2" fmla="*/ 7329437 w 10480021"/>
              <a:gd name="connsiteY2" fmla="*/ 0 h 1116832"/>
              <a:gd name="connsiteX3" fmla="*/ 10475087 w 10480021"/>
              <a:gd name="connsiteY3" fmla="*/ 649502 h 1116832"/>
              <a:gd name="connsiteX4" fmla="*/ 10480021 w 10480021"/>
              <a:gd name="connsiteY4" fmla="*/ 1116832 h 1116832"/>
              <a:gd name="connsiteX5" fmla="*/ 0 w 10480021"/>
              <a:gd name="connsiteY5" fmla="*/ 1116832 h 1116832"/>
              <a:gd name="connsiteX0" fmla="*/ 0 w 9160507"/>
              <a:gd name="connsiteY0" fmla="*/ 1128406 h 1128406"/>
              <a:gd name="connsiteX1" fmla="*/ 11573 w 9160507"/>
              <a:gd name="connsiteY1" fmla="*/ 927295 h 1128406"/>
              <a:gd name="connsiteX2" fmla="*/ 6009923 w 9160507"/>
              <a:gd name="connsiteY2" fmla="*/ 0 h 1128406"/>
              <a:gd name="connsiteX3" fmla="*/ 9155573 w 9160507"/>
              <a:gd name="connsiteY3" fmla="*/ 649502 h 1128406"/>
              <a:gd name="connsiteX4" fmla="*/ 9160507 w 9160507"/>
              <a:gd name="connsiteY4" fmla="*/ 1116832 h 1128406"/>
              <a:gd name="connsiteX5" fmla="*/ 0 w 9160507"/>
              <a:gd name="connsiteY5" fmla="*/ 1128406 h 1128406"/>
              <a:gd name="connsiteX0" fmla="*/ 0 w 9160507"/>
              <a:gd name="connsiteY0" fmla="*/ 1128406 h 1128406"/>
              <a:gd name="connsiteX1" fmla="*/ 11573 w 9160507"/>
              <a:gd name="connsiteY1" fmla="*/ 927295 h 1128406"/>
              <a:gd name="connsiteX2" fmla="*/ 6067797 w 9160507"/>
              <a:gd name="connsiteY2" fmla="*/ 0 h 1128406"/>
              <a:gd name="connsiteX3" fmla="*/ 9155573 w 9160507"/>
              <a:gd name="connsiteY3" fmla="*/ 649502 h 1128406"/>
              <a:gd name="connsiteX4" fmla="*/ 9160507 w 9160507"/>
              <a:gd name="connsiteY4" fmla="*/ 1116832 h 1128406"/>
              <a:gd name="connsiteX5" fmla="*/ 0 w 9160507"/>
              <a:gd name="connsiteY5" fmla="*/ 1128406 h 1128406"/>
              <a:gd name="connsiteX0" fmla="*/ 23151 w 9183658"/>
              <a:gd name="connsiteY0" fmla="*/ 1128406 h 1128406"/>
              <a:gd name="connsiteX1" fmla="*/ 0 w 9183658"/>
              <a:gd name="connsiteY1" fmla="*/ 938870 h 1128406"/>
              <a:gd name="connsiteX2" fmla="*/ 6090948 w 9183658"/>
              <a:gd name="connsiteY2" fmla="*/ 0 h 1128406"/>
              <a:gd name="connsiteX3" fmla="*/ 9178724 w 9183658"/>
              <a:gd name="connsiteY3" fmla="*/ 649502 h 1128406"/>
              <a:gd name="connsiteX4" fmla="*/ 9183658 w 9183658"/>
              <a:gd name="connsiteY4" fmla="*/ 1116832 h 1128406"/>
              <a:gd name="connsiteX5" fmla="*/ 23151 w 9183658"/>
              <a:gd name="connsiteY5" fmla="*/ 1128406 h 1128406"/>
              <a:gd name="connsiteX0" fmla="*/ 23151 w 9183658"/>
              <a:gd name="connsiteY0" fmla="*/ 1128406 h 1128406"/>
              <a:gd name="connsiteX1" fmla="*/ 0 w 9183658"/>
              <a:gd name="connsiteY1" fmla="*/ 938870 h 1128406"/>
              <a:gd name="connsiteX2" fmla="*/ 6090948 w 9183658"/>
              <a:gd name="connsiteY2" fmla="*/ 0 h 1128406"/>
              <a:gd name="connsiteX3" fmla="*/ 9161997 w 9183658"/>
              <a:gd name="connsiteY3" fmla="*/ 649502 h 1128406"/>
              <a:gd name="connsiteX4" fmla="*/ 9183658 w 9183658"/>
              <a:gd name="connsiteY4" fmla="*/ 1116832 h 1128406"/>
              <a:gd name="connsiteX5" fmla="*/ 23151 w 9183658"/>
              <a:gd name="connsiteY5" fmla="*/ 1128406 h 1128406"/>
              <a:gd name="connsiteX0" fmla="*/ 23151 w 9166931"/>
              <a:gd name="connsiteY0" fmla="*/ 1128406 h 1128406"/>
              <a:gd name="connsiteX1" fmla="*/ 0 w 9166931"/>
              <a:gd name="connsiteY1" fmla="*/ 938870 h 1128406"/>
              <a:gd name="connsiteX2" fmla="*/ 6090948 w 9166931"/>
              <a:gd name="connsiteY2" fmla="*/ 0 h 1128406"/>
              <a:gd name="connsiteX3" fmla="*/ 9161997 w 9166931"/>
              <a:gd name="connsiteY3" fmla="*/ 649502 h 1128406"/>
              <a:gd name="connsiteX4" fmla="*/ 9166931 w 9166931"/>
              <a:gd name="connsiteY4" fmla="*/ 1122407 h 1128406"/>
              <a:gd name="connsiteX5" fmla="*/ 23151 w 9166931"/>
              <a:gd name="connsiteY5" fmla="*/ 1128406 h 1128406"/>
              <a:gd name="connsiteX0" fmla="*/ 23151 w 9166931"/>
              <a:gd name="connsiteY0" fmla="*/ 1122056 h 1122056"/>
              <a:gd name="connsiteX1" fmla="*/ 0 w 9166931"/>
              <a:gd name="connsiteY1" fmla="*/ 932520 h 1122056"/>
              <a:gd name="connsiteX2" fmla="*/ 6081423 w 9166931"/>
              <a:gd name="connsiteY2" fmla="*/ 0 h 1122056"/>
              <a:gd name="connsiteX3" fmla="*/ 9161997 w 9166931"/>
              <a:gd name="connsiteY3" fmla="*/ 643152 h 1122056"/>
              <a:gd name="connsiteX4" fmla="*/ 9166931 w 9166931"/>
              <a:gd name="connsiteY4" fmla="*/ 1116057 h 1122056"/>
              <a:gd name="connsiteX5" fmla="*/ 23151 w 9166931"/>
              <a:gd name="connsiteY5" fmla="*/ 1122056 h 1122056"/>
              <a:gd name="connsiteX0" fmla="*/ 23151 w 9166931"/>
              <a:gd name="connsiteY0" fmla="*/ 1118881 h 1118881"/>
              <a:gd name="connsiteX1" fmla="*/ 0 w 9166931"/>
              <a:gd name="connsiteY1" fmla="*/ 929345 h 1118881"/>
              <a:gd name="connsiteX2" fmla="*/ 6071898 w 9166931"/>
              <a:gd name="connsiteY2" fmla="*/ 0 h 1118881"/>
              <a:gd name="connsiteX3" fmla="*/ 9161997 w 9166931"/>
              <a:gd name="connsiteY3" fmla="*/ 639977 h 1118881"/>
              <a:gd name="connsiteX4" fmla="*/ 9166931 w 9166931"/>
              <a:gd name="connsiteY4" fmla="*/ 1112882 h 1118881"/>
              <a:gd name="connsiteX5" fmla="*/ 23151 w 9166931"/>
              <a:gd name="connsiteY5" fmla="*/ 1118881 h 1118881"/>
              <a:gd name="connsiteX0" fmla="*/ 10451 w 9154231"/>
              <a:gd name="connsiteY0" fmla="*/ 1118881 h 1118881"/>
              <a:gd name="connsiteX1" fmla="*/ 0 w 9154231"/>
              <a:gd name="connsiteY1" fmla="*/ 929345 h 1118881"/>
              <a:gd name="connsiteX2" fmla="*/ 6059198 w 9154231"/>
              <a:gd name="connsiteY2" fmla="*/ 0 h 1118881"/>
              <a:gd name="connsiteX3" fmla="*/ 9149297 w 9154231"/>
              <a:gd name="connsiteY3" fmla="*/ 639977 h 1118881"/>
              <a:gd name="connsiteX4" fmla="*/ 9154231 w 9154231"/>
              <a:gd name="connsiteY4" fmla="*/ 1112882 h 1118881"/>
              <a:gd name="connsiteX5" fmla="*/ 10451 w 9154231"/>
              <a:gd name="connsiteY5" fmla="*/ 1118881 h 1118881"/>
              <a:gd name="connsiteX0" fmla="*/ 926 w 9154231"/>
              <a:gd name="connsiteY0" fmla="*/ 1118881 h 1118881"/>
              <a:gd name="connsiteX1" fmla="*/ 0 w 9154231"/>
              <a:gd name="connsiteY1" fmla="*/ 929345 h 1118881"/>
              <a:gd name="connsiteX2" fmla="*/ 6059198 w 9154231"/>
              <a:gd name="connsiteY2" fmla="*/ 0 h 1118881"/>
              <a:gd name="connsiteX3" fmla="*/ 9149297 w 9154231"/>
              <a:gd name="connsiteY3" fmla="*/ 639977 h 1118881"/>
              <a:gd name="connsiteX4" fmla="*/ 9154231 w 9154231"/>
              <a:gd name="connsiteY4" fmla="*/ 1112882 h 1118881"/>
              <a:gd name="connsiteX5" fmla="*/ 926 w 9154231"/>
              <a:gd name="connsiteY5" fmla="*/ 1118881 h 1118881"/>
              <a:gd name="connsiteX0" fmla="*/ 926 w 9149308"/>
              <a:gd name="connsiteY0" fmla="*/ 1118881 h 1118881"/>
              <a:gd name="connsiteX1" fmla="*/ 0 w 9149308"/>
              <a:gd name="connsiteY1" fmla="*/ 929345 h 1118881"/>
              <a:gd name="connsiteX2" fmla="*/ 6059198 w 9149308"/>
              <a:gd name="connsiteY2" fmla="*/ 0 h 1118881"/>
              <a:gd name="connsiteX3" fmla="*/ 9149297 w 9149308"/>
              <a:gd name="connsiteY3" fmla="*/ 639977 h 1118881"/>
              <a:gd name="connsiteX4" fmla="*/ 8970081 w 9149308"/>
              <a:gd name="connsiteY4" fmla="*/ 973182 h 1118881"/>
              <a:gd name="connsiteX5" fmla="*/ 926 w 9149308"/>
              <a:gd name="connsiteY5" fmla="*/ 1118881 h 1118881"/>
              <a:gd name="connsiteX0" fmla="*/ 926 w 9149524"/>
              <a:gd name="connsiteY0" fmla="*/ 1118881 h 1118881"/>
              <a:gd name="connsiteX1" fmla="*/ 0 w 9149524"/>
              <a:gd name="connsiteY1" fmla="*/ 929345 h 1118881"/>
              <a:gd name="connsiteX2" fmla="*/ 6059198 w 9149524"/>
              <a:gd name="connsiteY2" fmla="*/ 0 h 1118881"/>
              <a:gd name="connsiteX3" fmla="*/ 9149297 w 9149524"/>
              <a:gd name="connsiteY3" fmla="*/ 639977 h 1118881"/>
              <a:gd name="connsiteX4" fmla="*/ 9144706 w 9149524"/>
              <a:gd name="connsiteY4" fmla="*/ 1106532 h 1118881"/>
              <a:gd name="connsiteX5" fmla="*/ 926 w 9149524"/>
              <a:gd name="connsiteY5" fmla="*/ 1118881 h 1118881"/>
              <a:gd name="connsiteX0" fmla="*/ 926 w 9146476"/>
              <a:gd name="connsiteY0" fmla="*/ 1118881 h 1118881"/>
              <a:gd name="connsiteX1" fmla="*/ 0 w 9146476"/>
              <a:gd name="connsiteY1" fmla="*/ 929345 h 1118881"/>
              <a:gd name="connsiteX2" fmla="*/ 6059198 w 9146476"/>
              <a:gd name="connsiteY2" fmla="*/ 0 h 1118881"/>
              <a:gd name="connsiteX3" fmla="*/ 9146122 w 9146476"/>
              <a:gd name="connsiteY3" fmla="*/ 639977 h 1118881"/>
              <a:gd name="connsiteX4" fmla="*/ 9144706 w 9146476"/>
              <a:gd name="connsiteY4" fmla="*/ 1106532 h 1118881"/>
              <a:gd name="connsiteX5" fmla="*/ 926 w 9146476"/>
              <a:gd name="connsiteY5" fmla="*/ 1118881 h 1118881"/>
              <a:gd name="connsiteX0" fmla="*/ 926 w 9146135"/>
              <a:gd name="connsiteY0" fmla="*/ 1118881 h 1118881"/>
              <a:gd name="connsiteX1" fmla="*/ 0 w 9146135"/>
              <a:gd name="connsiteY1" fmla="*/ 929345 h 1118881"/>
              <a:gd name="connsiteX2" fmla="*/ 6059198 w 9146135"/>
              <a:gd name="connsiteY2" fmla="*/ 0 h 1118881"/>
              <a:gd name="connsiteX3" fmla="*/ 9146122 w 9146135"/>
              <a:gd name="connsiteY3" fmla="*/ 639977 h 1118881"/>
              <a:gd name="connsiteX4" fmla="*/ 8998656 w 9146135"/>
              <a:gd name="connsiteY4" fmla="*/ 1106532 h 1118881"/>
              <a:gd name="connsiteX5" fmla="*/ 926 w 9146135"/>
              <a:gd name="connsiteY5" fmla="*/ 1118881 h 1118881"/>
              <a:gd name="connsiteX0" fmla="*/ 926 w 9142960"/>
              <a:gd name="connsiteY0" fmla="*/ 1118881 h 1118881"/>
              <a:gd name="connsiteX1" fmla="*/ 0 w 9142960"/>
              <a:gd name="connsiteY1" fmla="*/ 929345 h 1118881"/>
              <a:gd name="connsiteX2" fmla="*/ 6059198 w 9142960"/>
              <a:gd name="connsiteY2" fmla="*/ 0 h 1118881"/>
              <a:gd name="connsiteX3" fmla="*/ 9142947 w 9142960"/>
              <a:gd name="connsiteY3" fmla="*/ 639977 h 1118881"/>
              <a:gd name="connsiteX4" fmla="*/ 8998656 w 9142960"/>
              <a:gd name="connsiteY4" fmla="*/ 1106532 h 1118881"/>
              <a:gd name="connsiteX5" fmla="*/ 926 w 9142960"/>
              <a:gd name="connsiteY5" fmla="*/ 1118881 h 1118881"/>
              <a:gd name="connsiteX0" fmla="*/ 926 w 9143301"/>
              <a:gd name="connsiteY0" fmla="*/ 1118881 h 1118881"/>
              <a:gd name="connsiteX1" fmla="*/ 0 w 9143301"/>
              <a:gd name="connsiteY1" fmla="*/ 929345 h 1118881"/>
              <a:gd name="connsiteX2" fmla="*/ 6059198 w 9143301"/>
              <a:gd name="connsiteY2" fmla="*/ 0 h 1118881"/>
              <a:gd name="connsiteX3" fmla="*/ 9142947 w 9143301"/>
              <a:gd name="connsiteY3" fmla="*/ 639977 h 1118881"/>
              <a:gd name="connsiteX4" fmla="*/ 9141531 w 9143301"/>
              <a:gd name="connsiteY4" fmla="*/ 1112882 h 1118881"/>
              <a:gd name="connsiteX5" fmla="*/ 926 w 9143301"/>
              <a:gd name="connsiteY5" fmla="*/ 1118881 h 1118881"/>
              <a:gd name="connsiteX0" fmla="*/ 926 w 9143301"/>
              <a:gd name="connsiteY0" fmla="*/ 1122056 h 1122056"/>
              <a:gd name="connsiteX1" fmla="*/ 0 w 9143301"/>
              <a:gd name="connsiteY1" fmla="*/ 932520 h 1122056"/>
              <a:gd name="connsiteX2" fmla="*/ 6052848 w 9143301"/>
              <a:gd name="connsiteY2" fmla="*/ 0 h 1122056"/>
              <a:gd name="connsiteX3" fmla="*/ 9142947 w 9143301"/>
              <a:gd name="connsiteY3" fmla="*/ 643152 h 1122056"/>
              <a:gd name="connsiteX4" fmla="*/ 9141531 w 9143301"/>
              <a:gd name="connsiteY4" fmla="*/ 1116057 h 1122056"/>
              <a:gd name="connsiteX5" fmla="*/ 926 w 9143301"/>
              <a:gd name="connsiteY5" fmla="*/ 1122056 h 1122056"/>
              <a:gd name="connsiteX0" fmla="*/ 926 w 9143301"/>
              <a:gd name="connsiteY0" fmla="*/ 1118881 h 1118881"/>
              <a:gd name="connsiteX1" fmla="*/ 0 w 9143301"/>
              <a:gd name="connsiteY1" fmla="*/ 929345 h 1118881"/>
              <a:gd name="connsiteX2" fmla="*/ 6056023 w 9143301"/>
              <a:gd name="connsiteY2" fmla="*/ 0 h 1118881"/>
              <a:gd name="connsiteX3" fmla="*/ 9142947 w 9143301"/>
              <a:gd name="connsiteY3" fmla="*/ 639977 h 1118881"/>
              <a:gd name="connsiteX4" fmla="*/ 9141531 w 9143301"/>
              <a:gd name="connsiteY4" fmla="*/ 1112882 h 1118881"/>
              <a:gd name="connsiteX5" fmla="*/ 926 w 9143301"/>
              <a:gd name="connsiteY5" fmla="*/ 1118881 h 1118881"/>
              <a:gd name="connsiteX0" fmla="*/ 926 w 9143301"/>
              <a:gd name="connsiteY0" fmla="*/ 1122056 h 1122056"/>
              <a:gd name="connsiteX1" fmla="*/ 0 w 9143301"/>
              <a:gd name="connsiteY1" fmla="*/ 932520 h 1122056"/>
              <a:gd name="connsiteX2" fmla="*/ 6065548 w 9143301"/>
              <a:gd name="connsiteY2" fmla="*/ 0 h 1122056"/>
              <a:gd name="connsiteX3" fmla="*/ 9142947 w 9143301"/>
              <a:gd name="connsiteY3" fmla="*/ 643152 h 1122056"/>
              <a:gd name="connsiteX4" fmla="*/ 9141531 w 9143301"/>
              <a:gd name="connsiteY4" fmla="*/ 1116057 h 1122056"/>
              <a:gd name="connsiteX5" fmla="*/ 926 w 9143301"/>
              <a:gd name="connsiteY5" fmla="*/ 1122056 h 1122056"/>
              <a:gd name="connsiteX0" fmla="*/ 7276 w 9143301"/>
              <a:gd name="connsiteY0" fmla="*/ 1125231 h 1125231"/>
              <a:gd name="connsiteX1" fmla="*/ 0 w 9143301"/>
              <a:gd name="connsiteY1" fmla="*/ 932520 h 1125231"/>
              <a:gd name="connsiteX2" fmla="*/ 6065548 w 9143301"/>
              <a:gd name="connsiteY2" fmla="*/ 0 h 1125231"/>
              <a:gd name="connsiteX3" fmla="*/ 9142947 w 9143301"/>
              <a:gd name="connsiteY3" fmla="*/ 643152 h 1125231"/>
              <a:gd name="connsiteX4" fmla="*/ 9141531 w 9143301"/>
              <a:gd name="connsiteY4" fmla="*/ 1116057 h 1125231"/>
              <a:gd name="connsiteX5" fmla="*/ 7276 w 9143301"/>
              <a:gd name="connsiteY5" fmla="*/ 1125231 h 1125231"/>
              <a:gd name="connsiteX0" fmla="*/ 24 w 9136049"/>
              <a:gd name="connsiteY0" fmla="*/ 1125231 h 1125231"/>
              <a:gd name="connsiteX1" fmla="*/ 2273 w 9136049"/>
              <a:gd name="connsiteY1" fmla="*/ 932520 h 1125231"/>
              <a:gd name="connsiteX2" fmla="*/ 6058296 w 9136049"/>
              <a:gd name="connsiteY2" fmla="*/ 0 h 1125231"/>
              <a:gd name="connsiteX3" fmla="*/ 9135695 w 9136049"/>
              <a:gd name="connsiteY3" fmla="*/ 643152 h 1125231"/>
              <a:gd name="connsiteX4" fmla="*/ 9134279 w 9136049"/>
              <a:gd name="connsiteY4" fmla="*/ 1116057 h 1125231"/>
              <a:gd name="connsiteX5" fmla="*/ 24 w 9136049"/>
              <a:gd name="connsiteY5" fmla="*/ 1125231 h 1125231"/>
              <a:gd name="connsiteX0" fmla="*/ 926 w 9133776"/>
              <a:gd name="connsiteY0" fmla="*/ 1125231 h 1125231"/>
              <a:gd name="connsiteX1" fmla="*/ 0 w 9133776"/>
              <a:gd name="connsiteY1" fmla="*/ 932520 h 1125231"/>
              <a:gd name="connsiteX2" fmla="*/ 6056023 w 9133776"/>
              <a:gd name="connsiteY2" fmla="*/ 0 h 1125231"/>
              <a:gd name="connsiteX3" fmla="*/ 9133422 w 9133776"/>
              <a:gd name="connsiteY3" fmla="*/ 643152 h 1125231"/>
              <a:gd name="connsiteX4" fmla="*/ 9132006 w 9133776"/>
              <a:gd name="connsiteY4" fmla="*/ 1116057 h 1125231"/>
              <a:gd name="connsiteX5" fmla="*/ 926 w 9133776"/>
              <a:gd name="connsiteY5" fmla="*/ 1125231 h 1125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33776" h="1125231">
                <a:moveTo>
                  <a:pt x="926" y="1125231"/>
                </a:moveTo>
                <a:cubicBezTo>
                  <a:pt x="617" y="1062052"/>
                  <a:pt x="309" y="995699"/>
                  <a:pt x="0" y="932520"/>
                </a:cubicBezTo>
                <a:lnTo>
                  <a:pt x="6056023" y="0"/>
                </a:lnTo>
                <a:lnTo>
                  <a:pt x="9133422" y="643152"/>
                </a:lnTo>
                <a:cubicBezTo>
                  <a:pt x="9135067" y="798929"/>
                  <a:pt x="9130361" y="960280"/>
                  <a:pt x="9132006" y="1116057"/>
                </a:cubicBezTo>
                <a:lnTo>
                  <a:pt x="926" y="1125231"/>
                </a:lnTo>
                <a:close/>
              </a:path>
            </a:pathLst>
          </a:custGeom>
          <a:solidFill>
            <a:srgbClr val="021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9DD23D-B7B2-C54D-99F8-28018F89C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1070" y="1284790"/>
            <a:ext cx="4709160" cy="136554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3C10E-8F0D-814F-B8B2-A9D2BAA67D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1070" y="2759491"/>
            <a:ext cx="4709160" cy="469106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tx1"/>
                </a:solidFill>
                <a:latin typeface="Rubik Black" pitchFamily="2" charset="-79"/>
                <a:cs typeface="Rubik Black" pitchFamily="2" charset="-79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D67DD40-9E5A-5349-B3EF-F33751A49D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11028" y="3391382"/>
            <a:ext cx="1562582" cy="1064871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B15365-6063-6A4A-B8F2-D0C5E3F6AED6}"/>
              </a:ext>
            </a:extLst>
          </p:cNvPr>
          <p:cNvSpPr/>
          <p:nvPr userDrawn="1"/>
        </p:nvSpPr>
        <p:spPr>
          <a:xfrm>
            <a:off x="7013448" y="0"/>
            <a:ext cx="2118977" cy="1819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9D2ABF2-6DB7-FA46-81B3-F0916FEE43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35446" y="297874"/>
            <a:ext cx="1707662" cy="137071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28222-F3E2-E140-AB48-CAC874551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0E938-0D81-3843-A9D7-0152F6EBEA9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6364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_no facet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19" y="541782"/>
            <a:ext cx="8369805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9808" cy="326350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D455B-8DC2-4E4C-A8FD-69236BFBA41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3EA540E3-35BD-204E-B369-F43737BFB5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CD988E2-EE60-5544-837A-92E10A2A2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9386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2D92C-76AE-1E47-B204-48126F3F8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720" y="1369219"/>
            <a:ext cx="3999961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D04E32-7978-704A-99B7-40998A200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17310" y="1369219"/>
            <a:ext cx="4079215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DBCC80-E610-1343-A8E7-5AE56B1DAFA6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CE7A2C6-A495-6B49-B559-58F799B44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8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E0FBA8C-C821-1F49-9C5E-9DFDE7A464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33D0CDB-3CCF-1448-A70A-A74A9C915A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2313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D850F-1A0F-4643-BDAC-9EF831DEB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719" y="1365812"/>
            <a:ext cx="3981669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DE1739-A74B-584F-BC64-A42234134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19" y="1878806"/>
            <a:ext cx="3981669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11288F-19AF-BE4D-B4B7-47CF9985B1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99322" y="1365812"/>
            <a:ext cx="4097206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07E849-1288-F642-9C39-0AFEF1B1EA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99322" y="1878806"/>
            <a:ext cx="4088215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DF0512-3997-6141-8773-843FA5F5368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11E22E4-C230-7441-8C87-687407714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0822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777897EC-47CC-0B4D-AC32-64E0CECF7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01CFBC3-5DF5-7348-9F7A-5B177914C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539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92793A0-7729-1B48-9DF4-9533DF8AA9EC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A5A861D-858F-5F44-8753-9815BF679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0822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C894FC6-B8FF-8442-8B08-2765B7074B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3843FF3-E689-804E-9898-931AF63946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4525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EC7B011-95ED-9C48-8394-FF36039BE197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A0196BA-2D60-FF4B-BC7B-E65771F6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3D29C-DA66-1A4E-9769-813A7914AB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895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09354-66F8-4949-A4BA-2B6A5DF72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0" y="740569"/>
            <a:ext cx="4909137" cy="38921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B35F3-D639-0A44-BC72-D0D02C9BC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1"/>
            <a:ext cx="3152299" cy="308967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BF4CD8-40A8-0D43-9452-6BC6757A5809}"/>
              </a:ext>
            </a:extLst>
          </p:cNvPr>
          <p:cNvSpPr/>
          <p:nvPr userDrawn="1"/>
        </p:nvSpPr>
        <p:spPr>
          <a:xfrm>
            <a:off x="0" y="0"/>
            <a:ext cx="17551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3044FEF-DDE5-DD40-BB19-C1BE66BD9DE7}"/>
              </a:ext>
            </a:extLst>
          </p:cNvPr>
          <p:cNvSpPr txBox="1">
            <a:spLocks/>
          </p:cNvSpPr>
          <p:nvPr userDrawn="1"/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 b="0" i="1" kern="1200">
                <a:solidFill>
                  <a:schemeClr val="tx1"/>
                </a:solidFill>
                <a:latin typeface="Rubik Bold" pitchFamily="2" charset="-79"/>
                <a:ea typeface="+mj-ea"/>
                <a:cs typeface="Rubik Bold" pitchFamily="2" charset="-79"/>
              </a:defRPr>
            </a:lvl1pPr>
          </a:lstStyle>
          <a:p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0A95A546-C22A-3B46-B65A-AD8433696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A386E6B-9E47-8343-8599-3AEB73B5CD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1F5F46F-963B-8F41-8008-6B2406DDA8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9563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9F33E-C299-3A47-BE4F-D94FED6CBC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0" y="541782"/>
            <a:ext cx="5256610" cy="460171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90C5B-343C-7A47-B99C-E118D5610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71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222414-67BF-FB41-B977-AC2B8FEAFDD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ECEAA21-912F-CB4D-A318-5B3CFC6B0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BB5DAE5-4440-E043-9728-709BCA3720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EF132375-5436-0843-97D5-992527865F88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45F25FE-12D6-6746-8ACA-425A52262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8311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(dark)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riangle 13">
            <a:extLst>
              <a:ext uri="{FF2B5EF4-FFF2-40B4-BE49-F238E27FC236}">
                <a16:creationId xmlns:a16="http://schemas.microsoft.com/office/drawing/2014/main" id="{71754C32-00B5-F746-A277-A0C261570E80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rgbClr val="FC5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9F33E-C299-3A47-BE4F-D94FED6CBC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0" y="548640"/>
            <a:ext cx="5256610" cy="459485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3005D2D1-C582-304C-877E-B405C5BC9D95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90C5B-343C-7A47-B99C-E118D5610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7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itle 4">
            <a:extLst>
              <a:ext uri="{FF2B5EF4-FFF2-40B4-BE49-F238E27FC236}">
                <a16:creationId xmlns:a16="http://schemas.microsoft.com/office/drawing/2014/main" id="{D783EF9B-BC89-D646-9140-7FEFD2D6F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8640"/>
            <a:ext cx="3152299" cy="7193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A9AEAE-BC89-F84D-80B6-AB6D3B1632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95191" y="0"/>
            <a:ext cx="924560" cy="710170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8760BF70-2340-9846-99DC-C43D345938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92549AE-4359-1248-B362-11E352DC03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24967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riangle 16">
            <a:extLst>
              <a:ext uri="{FF2B5EF4-FFF2-40B4-BE49-F238E27FC236}">
                <a16:creationId xmlns:a16="http://schemas.microsoft.com/office/drawing/2014/main" id="{AEE05925-DBF2-3E4C-8689-86F0ACD329EC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B61EA076-ECD1-7749-BA45-C04C4029637A}"/>
              </a:ext>
            </a:extLst>
          </p:cNvPr>
          <p:cNvSpPr/>
          <p:nvPr userDrawn="1"/>
        </p:nvSpPr>
        <p:spPr>
          <a:xfrm>
            <a:off x="2519682" y="3677921"/>
            <a:ext cx="6624318" cy="1465580"/>
          </a:xfrm>
          <a:prstGeom prst="triangle">
            <a:avLst>
              <a:gd name="adj" fmla="val 1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9E4AFABE-2BCE-BA48-ACD7-0E504A2A91BB}"/>
              </a:ext>
            </a:extLst>
          </p:cNvPr>
          <p:cNvSpPr/>
          <p:nvPr userDrawn="1"/>
        </p:nvSpPr>
        <p:spPr>
          <a:xfrm>
            <a:off x="2519683" y="4499376"/>
            <a:ext cx="6624316" cy="644125"/>
          </a:xfrm>
          <a:prstGeom prst="triangle">
            <a:avLst>
              <a:gd name="adj" fmla="val 43983"/>
            </a:avLst>
          </a:prstGeom>
          <a:solidFill>
            <a:srgbClr val="1AA1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446E7-ACB4-AA43-ABD7-F7C07CF3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69" y="1282305"/>
            <a:ext cx="7855456" cy="169734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00386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3182-ED68-8040-9932-D996F9780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1069" y="2979644"/>
            <a:ext cx="7850692" cy="1125140"/>
          </a:xfrm>
        </p:spPr>
        <p:txBody>
          <a:bodyPr/>
          <a:lstStyle>
            <a:lvl1pPr marL="0" indent="0">
              <a:buNone/>
              <a:defRPr sz="1800">
                <a:solidFill>
                  <a:srgbClr val="425563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4AA05E-0B7F-2F46-90BF-24CB07FDABA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EEA0E0D-7279-CB45-AE5F-060F24C98E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5943B912-67D3-5441-84A0-B02BCC9240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rgbClr val="425563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740516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riangle 31">
            <a:extLst>
              <a:ext uri="{FF2B5EF4-FFF2-40B4-BE49-F238E27FC236}">
                <a16:creationId xmlns:a16="http://schemas.microsoft.com/office/drawing/2014/main" id="{6D3A9D7B-2A09-0145-B3D9-04EA93D0F0CC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7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78781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6ECF627F-D9FC-774C-8987-9D029BA6F3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rgbClr val="425563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6C3156-149C-8045-93DA-B35F3FAFEB2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C91A7CD-9DD6-7845-A66B-5DB520FD64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92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board A">
    <p:bg>
      <p:bgPr>
        <a:solidFill>
          <a:srgbClr val="FF7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A762C12D-2846-FE4A-9C8E-66D65C441F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16414" y="784127"/>
            <a:ext cx="5799939" cy="3701092"/>
          </a:xfrm>
          <a:prstGeom prst="rect">
            <a:avLst/>
          </a:prstGeom>
        </p:spPr>
      </p:pic>
      <p:sp>
        <p:nvSpPr>
          <p:cNvPr id="23" name="Triangle 22">
            <a:extLst>
              <a:ext uri="{FF2B5EF4-FFF2-40B4-BE49-F238E27FC236}">
                <a16:creationId xmlns:a16="http://schemas.microsoft.com/office/drawing/2014/main" id="{90B587C5-5D4E-3445-A2B0-4BB7800A73AA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rgbClr val="FC5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446E7-ACB4-AA43-ABD7-F7C07CF3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70" y="1282304"/>
            <a:ext cx="3630930" cy="213955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FC271F4-27F6-6E41-8888-3009BBD2977A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945531" y="880383"/>
            <a:ext cx="3626470" cy="38168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Rubik Black" pitchFamily="2" charset="-79"/>
                <a:cs typeface="Rubik Black" pitchFamily="2" charset="-79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6019993-AE38-304B-9394-1D0C182A27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995191" y="0"/>
            <a:ext cx="924560" cy="710170"/>
          </a:xfrm>
          <a:prstGeom prst="rect">
            <a:avLst/>
          </a:prstGeom>
        </p:spPr>
      </p:pic>
      <p:sp>
        <p:nvSpPr>
          <p:cNvPr id="24" name="Triangle 23">
            <a:extLst>
              <a:ext uri="{FF2B5EF4-FFF2-40B4-BE49-F238E27FC236}">
                <a16:creationId xmlns:a16="http://schemas.microsoft.com/office/drawing/2014/main" id="{2B52D2B7-7A95-364B-99F1-317AB38C6FDD}"/>
              </a:ext>
            </a:extLst>
          </p:cNvPr>
          <p:cNvSpPr/>
          <p:nvPr userDrawn="1"/>
        </p:nvSpPr>
        <p:spPr>
          <a:xfrm>
            <a:off x="2519682" y="3677921"/>
            <a:ext cx="6624318" cy="1465580"/>
          </a:xfrm>
          <a:prstGeom prst="triangle">
            <a:avLst>
              <a:gd name="adj" fmla="val 100000"/>
            </a:avLst>
          </a:prstGeom>
          <a:solidFill>
            <a:srgbClr val="FC5C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>
            <a:extLst>
              <a:ext uri="{FF2B5EF4-FFF2-40B4-BE49-F238E27FC236}">
                <a16:creationId xmlns:a16="http://schemas.microsoft.com/office/drawing/2014/main" id="{4CD9EDBE-39F2-4842-94E2-14D80013B039}"/>
              </a:ext>
            </a:extLst>
          </p:cNvPr>
          <p:cNvSpPr/>
          <p:nvPr userDrawn="1"/>
        </p:nvSpPr>
        <p:spPr>
          <a:xfrm>
            <a:off x="2519683" y="4499376"/>
            <a:ext cx="6624316" cy="644125"/>
          </a:xfrm>
          <a:prstGeom prst="triangle">
            <a:avLst>
              <a:gd name="adj" fmla="val 43983"/>
            </a:avLst>
          </a:prstGeom>
          <a:solidFill>
            <a:srgbClr val="FC3F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510DD43-3F3F-B94E-8FA2-EA0D6086AF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65148-4850-F74D-9BAA-3DE6ECE68F7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3408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no facet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19" y="1369219"/>
            <a:ext cx="8360813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6C3156-149C-8045-93DA-B35F3FAFEB2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4D31B1F-6A44-9F47-9A25-44F5A3FFF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0823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5A9FB72B-8EFC-E240-8544-4949BCA713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88204C7-6B64-F744-B5D7-AA272100F7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1472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2D92C-76AE-1E47-B204-48126F3F8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720" y="1369219"/>
            <a:ext cx="3999961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D04E32-7978-704A-99B7-40998A200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17310" y="1369219"/>
            <a:ext cx="4088193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DBCC80-E610-1343-A8E7-5AE56B1DAFA6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CE7A2C6-A495-6B49-B559-58F799B44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0826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D90817A-A0C3-5349-A238-C1DB1D43D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9E37067-1A6E-B446-9AF1-41D606E81B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84870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D850F-1A0F-4643-BDAC-9EF831DEB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719" y="1365812"/>
            <a:ext cx="3981669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DE1739-A74B-584F-BC64-A42234134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19" y="1878806"/>
            <a:ext cx="3981669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11288F-19AF-BE4D-B4B7-47CF9985B1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99322" y="1365812"/>
            <a:ext cx="4097206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07E849-1288-F642-9C39-0AFEF1B1EA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99322" y="1878806"/>
            <a:ext cx="4097206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DF0512-3997-6141-8773-843FA5F5368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11E22E4-C230-7441-8C87-687407714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8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15DDF59-0D9F-8648-9F11-83DD634BF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D8BADAD-8080-8D42-9AA6-D6CF1CA53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5280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92793A0-7729-1B48-9DF4-9533DF8AA9EC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A5A861D-858F-5F44-8753-9815BF679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0822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6BC308E-33C4-2341-9AE3-98A220C62B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272E64A-0FD6-6243-B22E-91BE2F984E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54048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EC7B011-95ED-9C48-8394-FF36039BE197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288CDB4-A5AF-0949-8C14-DD30D14456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F3C3A-8654-5644-9A9C-BD42FBA70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7288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09354-66F8-4949-A4BA-2B6A5DF72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0" y="740569"/>
            <a:ext cx="4909137" cy="389215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B35F3-D639-0A44-BC72-D0D02C9BC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71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BF4CD8-40A8-0D43-9452-6BC6757A5809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3044FEF-DDE5-DD40-BB19-C1BE66BD9DE7}"/>
              </a:ext>
            </a:extLst>
          </p:cNvPr>
          <p:cNvSpPr txBox="1">
            <a:spLocks/>
          </p:cNvSpPr>
          <p:nvPr userDrawn="1"/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 b="0" i="1" kern="1200">
                <a:solidFill>
                  <a:schemeClr val="tx1"/>
                </a:solidFill>
                <a:latin typeface="Rubik Bold" pitchFamily="2" charset="-79"/>
                <a:ea typeface="+mj-ea"/>
                <a:cs typeface="Rubik Bold" pitchFamily="2" charset="-79"/>
              </a:defRPr>
            </a:lvl1pPr>
          </a:lstStyle>
          <a:p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0A95A546-C22A-3B46-B65A-AD8433696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988E945-24ED-D043-A6BB-E2B1199B90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2B60141-8702-DF4D-99F3-9154814CD9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51812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9F33E-C299-3A47-BE4F-D94FED6CBC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0" y="541782"/>
            <a:ext cx="5256610" cy="460171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90C5B-343C-7A47-B99C-E118D5610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71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222414-67BF-FB41-B977-AC2B8FEAFDD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ECEAA21-912F-CB4D-A318-5B3CFC6B0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FF2F04F-E3D3-CA4F-A689-F0F869C48E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C7DEFC8-B874-0D4C-9B1B-2FBA240E05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84656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riangle 16">
            <a:extLst>
              <a:ext uri="{FF2B5EF4-FFF2-40B4-BE49-F238E27FC236}">
                <a16:creationId xmlns:a16="http://schemas.microsoft.com/office/drawing/2014/main" id="{AEE05925-DBF2-3E4C-8689-86F0ACD329EC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446E7-ACB4-AA43-ABD7-F7C07CF3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69" y="1282305"/>
            <a:ext cx="7855458" cy="169734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00386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B61EA076-ECD1-7749-BA45-C04C4029637A}"/>
              </a:ext>
            </a:extLst>
          </p:cNvPr>
          <p:cNvSpPr/>
          <p:nvPr userDrawn="1"/>
        </p:nvSpPr>
        <p:spPr>
          <a:xfrm>
            <a:off x="2519682" y="3677921"/>
            <a:ext cx="6624318" cy="1465580"/>
          </a:xfrm>
          <a:prstGeom prst="triangle">
            <a:avLst>
              <a:gd name="adj" fmla="val 10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9E4AFABE-2BCE-BA48-ACD7-0E504A2A91BB}"/>
              </a:ext>
            </a:extLst>
          </p:cNvPr>
          <p:cNvSpPr/>
          <p:nvPr userDrawn="1"/>
        </p:nvSpPr>
        <p:spPr>
          <a:xfrm>
            <a:off x="2519683" y="4499376"/>
            <a:ext cx="6624316" cy="644125"/>
          </a:xfrm>
          <a:prstGeom prst="triangle">
            <a:avLst>
              <a:gd name="adj" fmla="val 43983"/>
            </a:avLst>
          </a:prstGeom>
          <a:solidFill>
            <a:srgbClr val="FD98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4AA05E-0B7F-2F46-90BF-24CB07FDABA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0016FA2-3998-2047-B34D-661B4F386C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rgbClr val="425563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68369B7-71C3-1B41-B9FD-8F7BF0023D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3182-ED68-8040-9932-D996F9780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1069" y="2979644"/>
            <a:ext cx="7855458" cy="1125140"/>
          </a:xfrm>
        </p:spPr>
        <p:txBody>
          <a:bodyPr/>
          <a:lstStyle>
            <a:lvl1pPr marL="0" indent="0">
              <a:buNone/>
              <a:defRPr sz="1800">
                <a:solidFill>
                  <a:srgbClr val="425563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994971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riangle 31">
            <a:extLst>
              <a:ext uri="{FF2B5EF4-FFF2-40B4-BE49-F238E27FC236}">
                <a16:creationId xmlns:a16="http://schemas.microsoft.com/office/drawing/2014/main" id="{6D3A9D7B-2A09-0145-B3D9-04EA93D0F0CC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0823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9808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6C3156-149C-8045-93DA-B35F3FAFEB2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AF58216-2AAB-0747-B437-88B5345B86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rgbClr val="425563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38DB38D-70DE-A641-B57F-3E3BCF952C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8442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_no facet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19" y="541782"/>
            <a:ext cx="8369807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9808" cy="326350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D455B-8DC2-4E4C-A8FD-69236BFBA41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9326C9B-8387-5B4B-8E5D-95CDCFCF3C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067E4C1-ED92-304A-9432-2E33EE5B6C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750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board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person, man, outdoor, standing&#10;&#10;Description automatically generated">
            <a:extLst>
              <a:ext uri="{FF2B5EF4-FFF2-40B4-BE49-F238E27FC236}">
                <a16:creationId xmlns:a16="http://schemas.microsoft.com/office/drawing/2014/main" id="{30CBC920-6071-C14A-8B5F-BABC135E72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49648" y="1531045"/>
            <a:ext cx="5998841" cy="3236217"/>
          </a:xfrm>
          <a:prstGeom prst="rect">
            <a:avLst/>
          </a:prstGeom>
        </p:spPr>
      </p:pic>
      <p:sp>
        <p:nvSpPr>
          <p:cNvPr id="15" name="Triangle 14">
            <a:extLst>
              <a:ext uri="{FF2B5EF4-FFF2-40B4-BE49-F238E27FC236}">
                <a16:creationId xmlns:a16="http://schemas.microsoft.com/office/drawing/2014/main" id="{C60BA902-F407-2942-81C2-24C93BEB7ECD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rgbClr val="011E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0464A05A-9E7E-DE4F-A9C8-F6FA978C1C10}"/>
              </a:ext>
            </a:extLst>
          </p:cNvPr>
          <p:cNvSpPr/>
          <p:nvPr userDrawn="1"/>
        </p:nvSpPr>
        <p:spPr>
          <a:xfrm>
            <a:off x="2519682" y="3677921"/>
            <a:ext cx="6624318" cy="1465580"/>
          </a:xfrm>
          <a:prstGeom prst="triangle">
            <a:avLst>
              <a:gd name="adj" fmla="val 100000"/>
            </a:avLst>
          </a:prstGeom>
          <a:solidFill>
            <a:srgbClr val="011E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D23FF602-5067-F041-B31F-236780893A23}"/>
              </a:ext>
            </a:extLst>
          </p:cNvPr>
          <p:cNvSpPr/>
          <p:nvPr userDrawn="1"/>
        </p:nvSpPr>
        <p:spPr>
          <a:xfrm>
            <a:off x="2519683" y="4499376"/>
            <a:ext cx="6624316" cy="644125"/>
          </a:xfrm>
          <a:prstGeom prst="triangle">
            <a:avLst>
              <a:gd name="adj" fmla="val 43983"/>
            </a:avLst>
          </a:prstGeom>
          <a:solidFill>
            <a:srgbClr val="0115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446E7-ACB4-AA43-ABD7-F7C07CF3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70" y="1282304"/>
            <a:ext cx="3626469" cy="213955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FC271F4-27F6-6E41-8888-3009BBD2977A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945531" y="880383"/>
            <a:ext cx="3626469" cy="38168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Rubik Black" pitchFamily="2" charset="-79"/>
                <a:cs typeface="Rubik Black" pitchFamily="2" charset="-79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29EDBB9-B861-0C48-8B2F-D0DE3C244C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995191" y="-578"/>
            <a:ext cx="924560" cy="710169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BB9FAA1-7FD2-584B-98B2-60E49AC25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90D90C-A303-494B-A33B-538A2A38ED2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37147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2D92C-76AE-1E47-B204-48126F3F8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720" y="1369219"/>
            <a:ext cx="3999961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D04E32-7978-704A-99B7-40998A200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17310" y="1369219"/>
            <a:ext cx="4079217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DBCC80-E610-1343-A8E7-5AE56B1DAFA6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CE7A2C6-A495-6B49-B559-58F799B44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7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1BA0CA5-8F6D-304A-B9A3-356C8A7692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AD185DE-1B34-9047-BB28-B40A6A83C4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89395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D850F-1A0F-4643-BDAC-9EF831DEB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719" y="1365812"/>
            <a:ext cx="3981669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DE1739-A74B-584F-BC64-A42234134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19" y="1878807"/>
            <a:ext cx="3981669" cy="27539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11288F-19AF-BE4D-B4B7-47CF9985B1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99322" y="1365812"/>
            <a:ext cx="4097205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07E849-1288-F642-9C39-0AFEF1B1EA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99322" y="1878807"/>
            <a:ext cx="4097205" cy="27539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DF0512-3997-6141-8773-843FA5F5368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11E22E4-C230-7441-8C87-687407714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7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35B63FA-EE2A-BB4E-B43A-454F1ECCF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56B1ACD-81BB-AF4E-BC82-5DB206C39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01586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92793A0-7729-1B48-9DF4-9533DF8AA9EC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A5A861D-858F-5F44-8753-9815BF679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8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0DE3AFA-562D-4946-BC2B-4A13183F55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7D799AF-BFF9-DA49-BFBD-2A7B487776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04119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EC7B011-95ED-9C48-8394-FF36039BE197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DE12F5A-D47F-9144-B6C6-F8F5B6B85E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968BE-FFEB-634E-A1C7-47EAB864F0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11605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09354-66F8-4949-A4BA-2B6A5DF72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0" y="740569"/>
            <a:ext cx="4909137" cy="389214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B35F3-D639-0A44-BC72-D0D02C9BC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7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BF4CD8-40A8-0D43-9452-6BC6757A5809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3044FEF-DDE5-DD40-BB19-C1BE66BD9DE7}"/>
              </a:ext>
            </a:extLst>
          </p:cNvPr>
          <p:cNvSpPr txBox="1">
            <a:spLocks/>
          </p:cNvSpPr>
          <p:nvPr userDrawn="1"/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 b="0" i="1" kern="1200">
                <a:solidFill>
                  <a:schemeClr val="tx1"/>
                </a:solidFill>
                <a:latin typeface="Rubik Bold" pitchFamily="2" charset="-79"/>
                <a:ea typeface="+mj-ea"/>
                <a:cs typeface="Rubik Bold" pitchFamily="2" charset="-79"/>
              </a:defRPr>
            </a:lvl1pPr>
          </a:lstStyle>
          <a:p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0A95A546-C22A-3B46-B65A-AD8433696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65A2317-DA44-CB49-9A05-F6DEA0ED0B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ECECCE1-7FD8-1C4F-A506-4B3C3107B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21605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9F33E-C299-3A47-BE4F-D94FED6CBC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0" y="541782"/>
            <a:ext cx="5256610" cy="460171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90C5B-343C-7A47-B99C-E118D5610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6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222414-67BF-FB41-B977-AC2B8FEAFDD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ECEAA21-912F-CB4D-A318-5B3CFC6B0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0502D3A-8BFB-8746-A746-ABEA9484B2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9D52FF1F-2C00-DC41-9E04-4D333277D051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89A2E33-6315-FE42-BBA0-143AD2DF9C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7186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Kelly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riangle 16">
            <a:extLst>
              <a:ext uri="{FF2B5EF4-FFF2-40B4-BE49-F238E27FC236}">
                <a16:creationId xmlns:a16="http://schemas.microsoft.com/office/drawing/2014/main" id="{AEE05925-DBF2-3E4C-8689-86F0ACD329EC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rgbClr val="74C5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446E7-ACB4-AA43-ABD7-F7C07CF3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69" y="1282305"/>
            <a:ext cx="7846474" cy="169734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00386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B61EA076-ECD1-7749-BA45-C04C4029637A}"/>
              </a:ext>
            </a:extLst>
          </p:cNvPr>
          <p:cNvSpPr/>
          <p:nvPr userDrawn="1"/>
        </p:nvSpPr>
        <p:spPr>
          <a:xfrm>
            <a:off x="2519682" y="3677921"/>
            <a:ext cx="6624318" cy="1465580"/>
          </a:xfrm>
          <a:prstGeom prst="triangle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9E4AFABE-2BCE-BA48-ACD7-0E504A2A91BB}"/>
              </a:ext>
            </a:extLst>
          </p:cNvPr>
          <p:cNvSpPr/>
          <p:nvPr userDrawn="1"/>
        </p:nvSpPr>
        <p:spPr>
          <a:xfrm>
            <a:off x="2519683" y="4499376"/>
            <a:ext cx="6624316" cy="644125"/>
          </a:xfrm>
          <a:prstGeom prst="triangle">
            <a:avLst>
              <a:gd name="adj" fmla="val 43983"/>
            </a:avLst>
          </a:prstGeom>
          <a:solidFill>
            <a:srgbClr val="1183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4AA05E-0B7F-2F46-90BF-24CB07FDABA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379391E-263F-EA41-BF41-F2C2B10360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rgbClr val="425563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2E05E7E-B1A1-E44B-80AE-D8521D86D1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3182-ED68-8040-9932-D996F9780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1069" y="2979644"/>
            <a:ext cx="7855458" cy="1125140"/>
          </a:xfrm>
        </p:spPr>
        <p:txBody>
          <a:bodyPr/>
          <a:lstStyle>
            <a:lvl1pPr marL="0" indent="0">
              <a:buNone/>
              <a:defRPr sz="1800">
                <a:solidFill>
                  <a:srgbClr val="425563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56497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Kelly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riangle 31">
            <a:extLst>
              <a:ext uri="{FF2B5EF4-FFF2-40B4-BE49-F238E27FC236}">
                <a16:creationId xmlns:a16="http://schemas.microsoft.com/office/drawing/2014/main" id="{6D3A9D7B-2A09-0145-B3D9-04EA93D0F0CC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0820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9808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6C3156-149C-8045-93DA-B35F3FAFEB2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4B4064B-F98A-604E-A6AA-4B012673C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30806C7-F3CA-EB4A-A866-C36D04B705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84887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_no facet - Kelly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6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9807" cy="326350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D455B-8DC2-4E4C-A8FD-69236BFBA41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AE98702-507C-2B46-9244-93450C67B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F17342C-182A-614E-845C-A51E707E50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3052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Kelly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2D92C-76AE-1E47-B204-48126F3F8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720" y="1369219"/>
            <a:ext cx="3999961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D04E32-7978-704A-99B7-40998A200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17310" y="1369219"/>
            <a:ext cx="4079217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DBCC80-E610-1343-A8E7-5AE56B1DAFA6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CE7A2C6-A495-6B49-B559-58F799B44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8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F0465B9E-D6A9-C642-861E-45FBDD9B2C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58BBFD-E07B-2F47-85C5-3B5A9E35B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442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board C">
    <p:bg>
      <p:bgPr>
        <a:solidFill>
          <a:srgbClr val="FF75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sitting at a table in front of a computer&#10;&#10;Description automatically generated">
            <a:extLst>
              <a:ext uri="{FF2B5EF4-FFF2-40B4-BE49-F238E27FC236}">
                <a16:creationId xmlns:a16="http://schemas.microsoft.com/office/drawing/2014/main" id="{D56705DE-6505-0944-8F48-B200361330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0275"/>
          <a:stretch/>
        </p:blipFill>
        <p:spPr>
          <a:xfrm flipH="1">
            <a:off x="2990087" y="1166365"/>
            <a:ext cx="6153911" cy="36834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0446E7-ACB4-AA43-ABD7-F7C07CF3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70" y="1282304"/>
            <a:ext cx="3630930" cy="213955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FC271F4-27F6-6E41-8888-3009BBD2977A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945531" y="880383"/>
            <a:ext cx="3626470" cy="38168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Rubik Black" pitchFamily="2" charset="-79"/>
                <a:cs typeface="Rubik Black" pitchFamily="2" charset="-79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6019993-AE38-304B-9394-1D0C182A27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995191" y="0"/>
            <a:ext cx="924560" cy="71017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95A977D2-6185-EB41-B334-3F9307208656}"/>
              </a:ext>
            </a:extLst>
          </p:cNvPr>
          <p:cNvGrpSpPr/>
          <p:nvPr userDrawn="1"/>
        </p:nvGrpSpPr>
        <p:grpSpPr>
          <a:xfrm flipH="1">
            <a:off x="0" y="3557564"/>
            <a:ext cx="9144000" cy="1585937"/>
            <a:chOff x="0" y="3557564"/>
            <a:chExt cx="9144000" cy="1585937"/>
          </a:xfrm>
        </p:grpSpPr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90B587C5-5D4E-3445-A2B0-4BB7800A73AA}"/>
                </a:ext>
              </a:extLst>
            </p:cNvPr>
            <p:cNvSpPr/>
            <p:nvPr userDrawn="1"/>
          </p:nvSpPr>
          <p:spPr>
            <a:xfrm flipH="1">
              <a:off x="0" y="3557564"/>
              <a:ext cx="9139238" cy="1585937"/>
            </a:xfrm>
            <a:prstGeom prst="triangle">
              <a:avLst>
                <a:gd name="adj" fmla="val 100000"/>
              </a:avLst>
            </a:prstGeom>
            <a:solidFill>
              <a:srgbClr val="FC5C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2B52D2B7-7A95-364B-99F1-317AB38C6FDD}"/>
                </a:ext>
              </a:extLst>
            </p:cNvPr>
            <p:cNvSpPr/>
            <p:nvPr userDrawn="1"/>
          </p:nvSpPr>
          <p:spPr>
            <a:xfrm>
              <a:off x="2519682" y="3677921"/>
              <a:ext cx="6624318" cy="1465580"/>
            </a:xfrm>
            <a:prstGeom prst="triangle">
              <a:avLst>
                <a:gd name="adj" fmla="val 100000"/>
              </a:avLst>
            </a:prstGeom>
            <a:solidFill>
              <a:srgbClr val="FC5C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4CD9EDBE-39F2-4842-94E2-14D80013B039}"/>
                </a:ext>
              </a:extLst>
            </p:cNvPr>
            <p:cNvSpPr/>
            <p:nvPr userDrawn="1"/>
          </p:nvSpPr>
          <p:spPr>
            <a:xfrm>
              <a:off x="2519683" y="4499376"/>
              <a:ext cx="6624316" cy="644125"/>
            </a:xfrm>
            <a:prstGeom prst="triangle">
              <a:avLst>
                <a:gd name="adj" fmla="val 43983"/>
              </a:avLst>
            </a:prstGeom>
            <a:solidFill>
              <a:srgbClr val="FC3F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510DD43-3F3F-B94E-8FA2-EA0D6086AF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62C994-E9C3-C241-8F26-00B533FCDA3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99913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Kelly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D850F-1A0F-4643-BDAC-9EF831DEB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719" y="1365812"/>
            <a:ext cx="3981669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DE1739-A74B-584F-BC64-A42234134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19" y="1878806"/>
            <a:ext cx="3981669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11288F-19AF-BE4D-B4B7-47CF9985B1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99322" y="1365812"/>
            <a:ext cx="4097206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07E849-1288-F642-9C39-0AFEF1B1EA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99322" y="1878806"/>
            <a:ext cx="4097206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DF0512-3997-6141-8773-843FA5F5368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11E22E4-C230-7441-8C87-687407714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8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1C3660-A333-474C-9BFC-B53658F9F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7FF8A7E-DC2B-0242-8843-DFF5C3D80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5810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Kelly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92793A0-7729-1B48-9DF4-9533DF8AA9EC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A5A861D-858F-5F44-8753-9815BF679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7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7859CCC-C67B-3945-8AB6-69BC198BEA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2ADC75E-E49A-5C47-A2E7-5CE4CD2DC2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5836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Kelly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EC7B011-95ED-9C48-8394-FF36039BE197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891FB75-0EB6-FA42-AF8C-DA8469DB2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ECB5B-2A7B-7B43-BFFE-09109F46F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35531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- Kelly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09354-66F8-4949-A4BA-2B6A5DF72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0" y="740569"/>
            <a:ext cx="4909137" cy="389214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B35F3-D639-0A44-BC72-D0D02C9BC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71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BF4CD8-40A8-0D43-9452-6BC6757A5809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3044FEF-DDE5-DD40-BB19-C1BE66BD9DE7}"/>
              </a:ext>
            </a:extLst>
          </p:cNvPr>
          <p:cNvSpPr txBox="1">
            <a:spLocks/>
          </p:cNvSpPr>
          <p:nvPr userDrawn="1"/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 b="0" i="1" kern="1200">
                <a:solidFill>
                  <a:schemeClr val="tx1"/>
                </a:solidFill>
                <a:latin typeface="Rubik Bold" pitchFamily="2" charset="-79"/>
                <a:ea typeface="+mj-ea"/>
                <a:cs typeface="Rubik Bold" pitchFamily="2" charset="-79"/>
              </a:defRPr>
            </a:lvl1pPr>
          </a:lstStyle>
          <a:p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0A95A546-C22A-3B46-B65A-AD8433696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10ECD02-68CD-3048-9291-14B74AACD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C5AA1AB-BCAC-2A4C-A600-A4C58C4A5D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85237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- Kelly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9F33E-C299-3A47-BE4F-D94FED6CBC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0" y="541782"/>
            <a:ext cx="5256610" cy="460171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90C5B-343C-7A47-B99C-E118D5610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7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222414-67BF-FB41-B977-AC2B8FEAFDD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ECEAA21-912F-CB4D-A318-5B3CFC6B0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E66EEF7-26DD-8D44-85F8-02B9DE3FBF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BEAFE127-E66B-2545-8666-079111AB87D4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90E3FD8-7115-7C48-986F-5EC8E8F81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33794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riangle 16">
            <a:extLst>
              <a:ext uri="{FF2B5EF4-FFF2-40B4-BE49-F238E27FC236}">
                <a16:creationId xmlns:a16="http://schemas.microsoft.com/office/drawing/2014/main" id="{AEE05925-DBF2-3E4C-8689-86F0ACD329EC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446E7-ACB4-AA43-ABD7-F7C07CF3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69" y="1282305"/>
            <a:ext cx="7855458" cy="169734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00386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B61EA076-ECD1-7749-BA45-C04C4029637A}"/>
              </a:ext>
            </a:extLst>
          </p:cNvPr>
          <p:cNvSpPr/>
          <p:nvPr userDrawn="1"/>
        </p:nvSpPr>
        <p:spPr>
          <a:xfrm>
            <a:off x="2519682" y="3677921"/>
            <a:ext cx="6624318" cy="1465580"/>
          </a:xfrm>
          <a:prstGeom prst="triangle">
            <a:avLst>
              <a:gd name="adj" fmla="val 10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9E4AFABE-2BCE-BA48-ACD7-0E504A2A91BB}"/>
              </a:ext>
            </a:extLst>
          </p:cNvPr>
          <p:cNvSpPr/>
          <p:nvPr userDrawn="1"/>
        </p:nvSpPr>
        <p:spPr>
          <a:xfrm>
            <a:off x="2519683" y="4499376"/>
            <a:ext cx="6624316" cy="644125"/>
          </a:xfrm>
          <a:prstGeom prst="triangle">
            <a:avLst>
              <a:gd name="adj" fmla="val 43983"/>
            </a:avLst>
          </a:prstGeom>
          <a:solidFill>
            <a:srgbClr val="A3C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4AA05E-0B7F-2F46-90BF-24CB07FDABA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F7ADDC02-AA35-2348-AE91-A54725BC58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3D233E4-C7A4-3E4C-A7A6-E1B75E722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3182-ED68-8040-9932-D996F9780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1069" y="2979644"/>
            <a:ext cx="7855459" cy="1125140"/>
          </a:xfrm>
        </p:spPr>
        <p:txBody>
          <a:bodyPr/>
          <a:lstStyle>
            <a:lvl1pPr marL="0" indent="0">
              <a:buNone/>
              <a:defRPr sz="1800">
                <a:solidFill>
                  <a:srgbClr val="425563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936391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riangle 31">
            <a:extLst>
              <a:ext uri="{FF2B5EF4-FFF2-40B4-BE49-F238E27FC236}">
                <a16:creationId xmlns:a16="http://schemas.microsoft.com/office/drawing/2014/main" id="{6D3A9D7B-2A09-0145-B3D9-04EA93D0F0CC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8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0824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6C3156-149C-8045-93DA-B35F3FAFEB2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14AA2F3-52A8-BD40-955F-F56B5FD89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4C8869B-CB18-FB4F-BD29-5A66D88690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9891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_no facet -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6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9807" cy="326350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D455B-8DC2-4E4C-A8FD-69236BFBA41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B3DB0A13-2E75-C343-B729-8BCB002C62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CA1F7A9-BD30-A34A-950A-597838D65A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67471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2D92C-76AE-1E47-B204-48126F3F8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720" y="1369219"/>
            <a:ext cx="3999961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D04E32-7978-704A-99B7-40998A200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17310" y="1369219"/>
            <a:ext cx="4079217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DBCC80-E610-1343-A8E7-5AE56B1DAFA6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CE7A2C6-A495-6B49-B559-58F799B44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8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8BE454F7-B53F-C049-9884-FF87E76926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26E35A6-024D-B849-AEE2-92EE1D4D1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1433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D850F-1A0F-4643-BDAC-9EF831DEB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719" y="1365812"/>
            <a:ext cx="3981669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DE1739-A74B-584F-BC64-A42234134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19" y="1878806"/>
            <a:ext cx="3981669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11288F-19AF-BE4D-B4B7-47CF9985B1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99322" y="1365812"/>
            <a:ext cx="4097205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07E849-1288-F642-9C39-0AFEF1B1EA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99322" y="1878806"/>
            <a:ext cx="4106188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DF0512-3997-6141-8773-843FA5F5368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11E22E4-C230-7441-8C87-687407714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7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4E679F4-E968-1947-B569-2CF47F5BF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D70B14B-4B01-3C47-A1F4-42CE2E785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785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board 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erson, indoor, woman, man&#10;&#10;Description automatically generated">
            <a:extLst>
              <a:ext uri="{FF2B5EF4-FFF2-40B4-BE49-F238E27FC236}">
                <a16:creationId xmlns:a16="http://schemas.microsoft.com/office/drawing/2014/main" id="{42905F42-BF0C-084A-96E4-F740A93D53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3002363" y="1262063"/>
            <a:ext cx="6146398" cy="323731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80BEC51-3688-2249-A9CC-0766902E6677}"/>
              </a:ext>
            </a:extLst>
          </p:cNvPr>
          <p:cNvGrpSpPr/>
          <p:nvPr userDrawn="1"/>
        </p:nvGrpSpPr>
        <p:grpSpPr>
          <a:xfrm flipH="1">
            <a:off x="0" y="3557564"/>
            <a:ext cx="9144000" cy="1585937"/>
            <a:chOff x="0" y="3557564"/>
            <a:chExt cx="9144000" cy="1585937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C60BA902-F407-2942-81C2-24C93BEB7ECD}"/>
                </a:ext>
              </a:extLst>
            </p:cNvPr>
            <p:cNvSpPr/>
            <p:nvPr userDrawn="1"/>
          </p:nvSpPr>
          <p:spPr>
            <a:xfrm flipH="1">
              <a:off x="0" y="3557564"/>
              <a:ext cx="9139238" cy="1585937"/>
            </a:xfrm>
            <a:prstGeom prst="triangle">
              <a:avLst>
                <a:gd name="adj" fmla="val 100000"/>
              </a:avLst>
            </a:prstGeom>
            <a:solidFill>
              <a:srgbClr val="011E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0464A05A-9E7E-DE4F-A9C8-F6FA978C1C10}"/>
                </a:ext>
              </a:extLst>
            </p:cNvPr>
            <p:cNvSpPr/>
            <p:nvPr userDrawn="1"/>
          </p:nvSpPr>
          <p:spPr>
            <a:xfrm>
              <a:off x="2519682" y="3677921"/>
              <a:ext cx="6624318" cy="1465580"/>
            </a:xfrm>
            <a:prstGeom prst="triangle">
              <a:avLst>
                <a:gd name="adj" fmla="val 100000"/>
              </a:avLst>
            </a:prstGeom>
            <a:solidFill>
              <a:srgbClr val="011E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D23FF602-5067-F041-B31F-236780893A23}"/>
                </a:ext>
              </a:extLst>
            </p:cNvPr>
            <p:cNvSpPr/>
            <p:nvPr userDrawn="1"/>
          </p:nvSpPr>
          <p:spPr>
            <a:xfrm>
              <a:off x="2519683" y="4499376"/>
              <a:ext cx="6624316" cy="644125"/>
            </a:xfrm>
            <a:prstGeom prst="triangle">
              <a:avLst>
                <a:gd name="adj" fmla="val 43983"/>
              </a:avLst>
            </a:prstGeom>
            <a:solidFill>
              <a:srgbClr val="0115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60446E7-ACB4-AA43-ABD7-F7C07CF3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70" y="1282304"/>
            <a:ext cx="3626469" cy="213955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FC271F4-27F6-6E41-8888-3009BBD2977A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945531" y="880383"/>
            <a:ext cx="3626469" cy="38168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Rubik Black" pitchFamily="2" charset="-79"/>
                <a:cs typeface="Rubik Black" pitchFamily="2" charset="-79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29EDBB9-B861-0C48-8B2F-D0DE3C244C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995191" y="-578"/>
            <a:ext cx="924560" cy="710169"/>
          </a:xfrm>
          <a:prstGeom prst="rect">
            <a:avLst/>
          </a:prstGeom>
        </p:spPr>
      </p:pic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0BB9FAA1-7FD2-584B-98B2-60E49AC25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2B57A3-3AB2-CF42-AE4A-8EAF18AE5F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18308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92793A0-7729-1B48-9DF4-9533DF8AA9EC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A5A861D-858F-5F44-8753-9815BF679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7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42C985D-405A-474A-BA82-F309FF1B0B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112B5B8-8E64-4A4A-A248-F8EB4215B9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8182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EC7B011-95ED-9C48-8394-FF36039BE197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A2F1BC-4519-0743-B2AA-D1D5F98E75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51FD9-AEDA-AC46-ADE5-F0AE04F58B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7283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-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09354-66F8-4949-A4BA-2B6A5DF72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0" y="740569"/>
            <a:ext cx="4909137" cy="38921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B35F3-D639-0A44-BC72-D0D02C9BC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7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BF4CD8-40A8-0D43-9452-6BC6757A5809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3044FEF-DDE5-DD40-BB19-C1BE66BD9DE7}"/>
              </a:ext>
            </a:extLst>
          </p:cNvPr>
          <p:cNvSpPr txBox="1">
            <a:spLocks/>
          </p:cNvSpPr>
          <p:nvPr userDrawn="1"/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 b="0" i="1" kern="1200">
                <a:solidFill>
                  <a:schemeClr val="tx1"/>
                </a:solidFill>
                <a:latin typeface="Rubik Bold" pitchFamily="2" charset="-79"/>
                <a:ea typeface="+mj-ea"/>
                <a:cs typeface="Rubik Bold" pitchFamily="2" charset="-79"/>
              </a:defRPr>
            </a:lvl1pPr>
          </a:lstStyle>
          <a:p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FDA2270-B2AC-5744-8AF9-6A375011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93380" y="0"/>
            <a:ext cx="924560" cy="710169"/>
          </a:xfrm>
          <a:prstGeom prst="rect">
            <a:avLst/>
          </a:prstGeom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0A95A546-C22A-3B46-B65A-AD8433696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30C6802-513C-784B-8499-492C76BF9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C50DB51-90A5-F347-922B-27075718A7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24923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- L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9F33E-C299-3A47-BE4F-D94FED6CBC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0" y="541782"/>
            <a:ext cx="5256610" cy="460171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90C5B-343C-7A47-B99C-E118D5610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6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222414-67BF-FB41-B977-AC2B8FEAFDD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ECEAA21-912F-CB4D-A318-5B3CFC6B0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912E933-FD59-A04E-ADA4-58FD4014B7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93380" y="0"/>
            <a:ext cx="924560" cy="710169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40F4372-1C0E-2046-8BF1-50C8000768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27B4DF44-FFFD-6744-8D73-993B7EFD3504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0823B83-CE93-BE44-B6CF-B125CF34A3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48424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riangle 16">
            <a:extLst>
              <a:ext uri="{FF2B5EF4-FFF2-40B4-BE49-F238E27FC236}">
                <a16:creationId xmlns:a16="http://schemas.microsoft.com/office/drawing/2014/main" id="{AEE05925-DBF2-3E4C-8689-86F0ACD329EC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446E7-ACB4-AA43-ABD7-F7C07CF3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69" y="1282305"/>
            <a:ext cx="7855458" cy="169734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00386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B61EA076-ECD1-7749-BA45-C04C4029637A}"/>
              </a:ext>
            </a:extLst>
          </p:cNvPr>
          <p:cNvSpPr/>
          <p:nvPr userDrawn="1"/>
        </p:nvSpPr>
        <p:spPr>
          <a:xfrm>
            <a:off x="2519682" y="3677921"/>
            <a:ext cx="6624318" cy="1465580"/>
          </a:xfrm>
          <a:prstGeom prst="triangle">
            <a:avLst>
              <a:gd name="adj" fmla="val 10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9E4AFABE-2BCE-BA48-ACD7-0E504A2A91BB}"/>
              </a:ext>
            </a:extLst>
          </p:cNvPr>
          <p:cNvSpPr/>
          <p:nvPr userDrawn="1"/>
        </p:nvSpPr>
        <p:spPr>
          <a:xfrm>
            <a:off x="2519683" y="4499376"/>
            <a:ext cx="6624316" cy="644125"/>
          </a:xfrm>
          <a:prstGeom prst="triangle">
            <a:avLst>
              <a:gd name="adj" fmla="val 43983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4AA05E-0B7F-2F46-90BF-24CB07FDABA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F7ADDC02-AA35-2348-AE91-A54725BC58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3D233E4-C7A4-3E4C-A7A6-E1B75E722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3182-ED68-8040-9932-D996F9780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1069" y="2979644"/>
            <a:ext cx="7855459" cy="1125140"/>
          </a:xfrm>
        </p:spPr>
        <p:txBody>
          <a:bodyPr/>
          <a:lstStyle>
            <a:lvl1pPr marL="0" indent="0">
              <a:buNone/>
              <a:defRPr sz="1800">
                <a:solidFill>
                  <a:srgbClr val="425563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83569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riangle 31">
            <a:extLst>
              <a:ext uri="{FF2B5EF4-FFF2-40B4-BE49-F238E27FC236}">
                <a16:creationId xmlns:a16="http://schemas.microsoft.com/office/drawing/2014/main" id="{6D3A9D7B-2A09-0145-B3D9-04EA93D0F0CC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8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0824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6C3156-149C-8045-93DA-B35F3FAFEB2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14AA2F3-52A8-BD40-955F-F56B5FD89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4C8869B-CB18-FB4F-BD29-5A66D88690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51515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_no facet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6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9807" cy="326350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D455B-8DC2-4E4C-A8FD-69236BFBA41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B3DB0A13-2E75-C343-B729-8BCB002C62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CA1F7A9-BD30-A34A-950A-597838D65A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1444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2D92C-76AE-1E47-B204-48126F3F8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6720" y="1369219"/>
            <a:ext cx="3999961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D04E32-7978-704A-99B7-40998A200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17310" y="1369219"/>
            <a:ext cx="4079217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DBCC80-E610-1343-A8E7-5AE56B1DAFA6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CE7A2C6-A495-6B49-B559-58F799B44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8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8BE454F7-B53F-C049-9884-FF87E76926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26E35A6-024D-B849-AEE2-92EE1D4D1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97800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D850F-1A0F-4643-BDAC-9EF831DEB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719" y="1365812"/>
            <a:ext cx="3981669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DE1739-A74B-584F-BC64-A42234134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19" y="1878806"/>
            <a:ext cx="3981669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11288F-19AF-BE4D-B4B7-47CF9985B1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99322" y="1365812"/>
            <a:ext cx="4097205" cy="5129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07E849-1288-F642-9C39-0AFEF1B1EA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99322" y="1878806"/>
            <a:ext cx="4106188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DF0512-3997-6141-8773-843FA5F5368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11E22E4-C230-7441-8C87-687407714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7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4E679F4-E968-1947-B569-2CF47F5BF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D70B14B-4B01-3C47-A1F4-42CE2E785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84328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92793A0-7729-1B48-9DF4-9533DF8AA9EC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A5A861D-858F-5F44-8753-9815BF679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9807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42C985D-405A-474A-BA82-F309FF1B0B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112B5B8-8E64-4A4A-A248-F8EB4215B9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94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bio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720" y="541782"/>
            <a:ext cx="8360826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meet the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8357" y="1369219"/>
            <a:ext cx="1922930" cy="645389"/>
          </a:xfrm>
        </p:spPr>
        <p:txBody>
          <a:bodyPr>
            <a:noAutofit/>
          </a:bodyPr>
          <a:lstStyle>
            <a:lvl1pPr marL="0" indent="0">
              <a:buNone/>
              <a:defRPr sz="1400" b="1" i="0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5890DF4-9BF2-4A41-B8C5-BC7888CAA3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95191" y="-578"/>
            <a:ext cx="924560" cy="710169"/>
          </a:xfrm>
          <a:prstGeom prst="rect">
            <a:avLst/>
          </a:prstGeom>
        </p:spPr>
      </p:pic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6B0392C-E43E-0B4E-8FFF-D135BE793F3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2580264" y="1369219"/>
            <a:ext cx="1922930" cy="645389"/>
          </a:xfrm>
        </p:spPr>
        <p:txBody>
          <a:bodyPr>
            <a:noAutofit/>
          </a:bodyPr>
          <a:lstStyle>
            <a:lvl1pPr marL="0" indent="0">
              <a:buNone/>
              <a:defRPr sz="1400" b="1" i="0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141CB91-DB2A-F84E-8766-49DBCEF882D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722440" y="1369219"/>
            <a:ext cx="1922930" cy="645389"/>
          </a:xfrm>
        </p:spPr>
        <p:txBody>
          <a:bodyPr>
            <a:noAutofit/>
          </a:bodyPr>
          <a:lstStyle>
            <a:lvl1pPr marL="0" indent="0">
              <a:buNone/>
              <a:defRPr sz="1400" b="1" i="0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6A4D995F-FE83-9F4C-B5D5-B310B00C377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864616" y="1369219"/>
            <a:ext cx="1922930" cy="645389"/>
          </a:xfrm>
        </p:spPr>
        <p:txBody>
          <a:bodyPr>
            <a:noAutofit/>
          </a:bodyPr>
          <a:lstStyle>
            <a:lvl1pPr marL="0" indent="0">
              <a:buNone/>
              <a:defRPr sz="1400" b="1" i="0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86DA9F48-F173-4945-8D34-115BE05C635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18357" y="2531409"/>
            <a:ext cx="1922930" cy="1554178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List &amp; quantify relevant technical experience and industry experience, noting any specific client experience. 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94E9BAD-F892-054E-99C3-8327273C21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2580264" y="2531409"/>
            <a:ext cx="1922930" cy="1554178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List &amp; quantify relevant technical experience and industry experience, noting any specific client experience. 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02047FFE-3087-C441-AAE1-7C3189D474A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22440" y="2531409"/>
            <a:ext cx="1922930" cy="1554178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List &amp; quantify relevant technical experience and industry experience, noting any specific client experience. 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4D0183E4-014F-6D4A-BEF6-12E741A670E9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6864616" y="2531409"/>
            <a:ext cx="1922930" cy="1554178"/>
          </a:xfrm>
        </p:spPr>
        <p:txBody>
          <a:bodyPr>
            <a:noAutofit/>
          </a:bodyPr>
          <a:lstStyle>
            <a:lvl1pPr marL="171450" indent="-171450"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List &amp; quantify relevant technical experience and industry experience, noting any specific client experience.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6525616D-17D9-EE46-8CF1-C4B8DE771BB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18357" y="2045981"/>
            <a:ext cx="1922930" cy="392346"/>
          </a:xfrm>
        </p:spPr>
        <p:txBody>
          <a:bodyPr>
            <a:noAutofit/>
          </a:bodyPr>
          <a:lstStyle>
            <a:lvl1pPr marL="0" indent="0">
              <a:buNone/>
              <a:defRPr sz="1200" b="0" i="1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D184C80B-9303-714A-99C7-0B1C2B857455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2580264" y="2045981"/>
            <a:ext cx="1922930" cy="392346"/>
          </a:xfrm>
        </p:spPr>
        <p:txBody>
          <a:bodyPr>
            <a:noAutofit/>
          </a:bodyPr>
          <a:lstStyle>
            <a:lvl1pPr marL="0" indent="0">
              <a:buNone/>
              <a:defRPr sz="1200" b="0" i="1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FC3928F1-BAF6-514B-8E65-45C814EF7B8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4722440" y="2045981"/>
            <a:ext cx="1922930" cy="392346"/>
          </a:xfrm>
        </p:spPr>
        <p:txBody>
          <a:bodyPr>
            <a:noAutofit/>
          </a:bodyPr>
          <a:lstStyle>
            <a:lvl1pPr marL="0" indent="0">
              <a:buNone/>
              <a:defRPr sz="1200" b="0" i="1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9D8E671B-0BB5-5443-91EE-BFE60940A54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6864616" y="2045981"/>
            <a:ext cx="1922930" cy="392346"/>
          </a:xfrm>
        </p:spPr>
        <p:txBody>
          <a:bodyPr>
            <a:noAutofit/>
          </a:bodyPr>
          <a:lstStyle>
            <a:lvl1pPr marL="0" indent="0">
              <a:buNone/>
              <a:defRPr sz="1200" b="0" i="1">
                <a:solidFill>
                  <a:schemeClr val="bg1"/>
                </a:solidFill>
                <a:latin typeface="Rubik" pitchFamily="2" charset="-79"/>
                <a:cs typeface="Rubik" pitchFamily="2" charset="-79"/>
              </a:defRPr>
            </a:lvl1pPr>
            <a:lvl2pPr marL="342900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8700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EBA5C949-F505-E446-BEC8-987C87DC7C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69807B-37A9-D64E-9041-1D101BA6A26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28797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EC7B011-95ED-9C48-8394-FF36039BE197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A2F1BC-4519-0743-B2AA-D1D5F98E75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51FD9-AEDA-AC46-ADE5-F0AE04F58B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57174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09354-66F8-4949-A4BA-2B6A5DF72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0" y="740569"/>
            <a:ext cx="4909137" cy="38921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B35F3-D639-0A44-BC72-D0D02C9BC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7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BF4CD8-40A8-0D43-9452-6BC6757A5809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3044FEF-DDE5-DD40-BB19-C1BE66BD9DE7}"/>
              </a:ext>
            </a:extLst>
          </p:cNvPr>
          <p:cNvSpPr txBox="1">
            <a:spLocks/>
          </p:cNvSpPr>
          <p:nvPr userDrawn="1"/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 b="0" i="1" kern="1200">
                <a:solidFill>
                  <a:schemeClr val="tx1"/>
                </a:solidFill>
                <a:latin typeface="Rubik Bold" pitchFamily="2" charset="-79"/>
                <a:ea typeface="+mj-ea"/>
                <a:cs typeface="Rubik Bold" pitchFamily="2" charset="-79"/>
              </a:defRPr>
            </a:lvl1pPr>
          </a:lstStyle>
          <a:p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FDA2270-B2AC-5744-8AF9-6A37501147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93380" y="0"/>
            <a:ext cx="924560" cy="710169"/>
          </a:xfrm>
          <a:prstGeom prst="rect">
            <a:avLst/>
          </a:prstGeom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0A95A546-C22A-3B46-B65A-AD8433696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30C6802-513C-784B-8499-492C76BF9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C50DB51-90A5-F347-922B-27075718A7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11020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-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9F33E-C299-3A47-BE4F-D94FED6CBC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0" y="541782"/>
            <a:ext cx="5256610" cy="4601717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90C5B-343C-7A47-B99C-E118D5610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3152299" cy="308966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222414-67BF-FB41-B977-AC2B8FEAFDD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ECEAA21-912F-CB4D-A318-5B3CFC6B0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3152299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912E933-FD59-A04E-ADA4-58FD4014B7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93380" y="0"/>
            <a:ext cx="924560" cy="710169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40F4372-1C0E-2046-8BF1-50C8000768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27B4DF44-FFFD-6744-8D73-993B7EFD3504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0823B83-CE93-BE44-B6CF-B125CF34A3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34304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RE: Let's collaborate to greatnes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person, sitting, woman, holding&#10;&#10;Description automatically generated">
            <a:extLst>
              <a:ext uri="{FF2B5EF4-FFF2-40B4-BE49-F238E27FC236}">
                <a16:creationId xmlns:a16="http://schemas.microsoft.com/office/drawing/2014/main" id="{CB26F83A-A227-4840-ADF4-2835104D20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47" t="30000" r="36704"/>
          <a:stretch/>
        </p:blipFill>
        <p:spPr>
          <a:xfrm>
            <a:off x="4567238" y="1459720"/>
            <a:ext cx="4576762" cy="3687679"/>
          </a:xfrm>
          <a:prstGeom prst="rect">
            <a:avLst/>
          </a:prstGeom>
        </p:spPr>
      </p:pic>
      <p:sp>
        <p:nvSpPr>
          <p:cNvPr id="19" name="Triangle 18">
            <a:extLst>
              <a:ext uri="{FF2B5EF4-FFF2-40B4-BE49-F238E27FC236}">
                <a16:creationId xmlns:a16="http://schemas.microsoft.com/office/drawing/2014/main" id="{687B9F1F-4B9B-424B-B224-2275EA8A8607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rgbClr val="021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C0F2910F-997E-DB48-AAEE-1CF7F662A1B4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C59B0A-2EAE-5F4E-BFC5-3BCFAAC34CE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995191" y="-578"/>
            <a:ext cx="924560" cy="710169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1E4D2E23-79BC-024A-9D05-3E6C67118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2019 g2o, LLC; proprietary and confidential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046BC77-44BC-2741-9135-56FD900525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C5CEDF56-2D9D-1D41-B171-5705D25E63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4145280" cy="30896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We build unique customer experiences that empower and engage. </a:t>
            </a:r>
          </a:p>
          <a:p>
            <a:r>
              <a:rPr lang="en-US" dirty="0"/>
              <a:t>Our team blends </a:t>
            </a:r>
            <a:r>
              <a:rPr lang="en-US" b="1" dirty="0">
                <a:solidFill>
                  <a:schemeClr val="accent2"/>
                </a:solidFill>
              </a:rPr>
              <a:t>technology</a:t>
            </a:r>
            <a:r>
              <a:rPr lang="en-US" dirty="0"/>
              <a:t>, </a:t>
            </a:r>
            <a:r>
              <a:rPr lang="en-US" b="1" dirty="0">
                <a:solidFill>
                  <a:schemeClr val="accent2"/>
                </a:solidFill>
              </a:rPr>
              <a:t>insights</a:t>
            </a:r>
            <a:r>
              <a:rPr lang="en-US" dirty="0"/>
              <a:t>, and </a:t>
            </a:r>
            <a:r>
              <a:rPr lang="en-US" b="1" dirty="0">
                <a:solidFill>
                  <a:schemeClr val="accent2"/>
                </a:solidFill>
              </a:rPr>
              <a:t>human-centered design</a:t>
            </a:r>
            <a:r>
              <a:rPr lang="en-US" dirty="0"/>
              <a:t> to build a stronger bond between your brand and your customers.  </a:t>
            </a:r>
          </a:p>
        </p:txBody>
      </p:sp>
      <p:sp>
        <p:nvSpPr>
          <p:cNvPr id="14" name="Title 25">
            <a:extLst>
              <a:ext uri="{FF2B5EF4-FFF2-40B4-BE49-F238E27FC236}">
                <a16:creationId xmlns:a16="http://schemas.microsoft.com/office/drawing/2014/main" id="{50F68333-520C-C74F-8AA5-FD8073BF5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8640"/>
            <a:ext cx="6005978" cy="7193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let’s collaborate to greatness</a:t>
            </a:r>
          </a:p>
        </p:txBody>
      </p:sp>
    </p:spTree>
    <p:extLst>
      <p:ext uri="{BB962C8B-B14F-4D97-AF65-F5344CB8AC3E}">
        <p14:creationId xmlns:p14="http://schemas.microsoft.com/office/powerpoint/2010/main" val="1810515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Nav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riangle 16">
            <a:extLst>
              <a:ext uri="{FF2B5EF4-FFF2-40B4-BE49-F238E27FC236}">
                <a16:creationId xmlns:a16="http://schemas.microsoft.com/office/drawing/2014/main" id="{AEE05925-DBF2-3E4C-8689-86F0ACD329EC}"/>
              </a:ext>
            </a:extLst>
          </p:cNvPr>
          <p:cNvSpPr/>
          <p:nvPr userDrawn="1"/>
        </p:nvSpPr>
        <p:spPr>
          <a:xfrm flipH="1">
            <a:off x="0" y="3557564"/>
            <a:ext cx="9139238" cy="1585937"/>
          </a:xfrm>
          <a:prstGeom prst="triangle">
            <a:avLst>
              <a:gd name="adj" fmla="val 100000"/>
            </a:avLst>
          </a:prstGeom>
          <a:solidFill>
            <a:schemeClr val="accent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446E7-ACB4-AA43-ABD7-F7C07CF3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69" y="1282305"/>
            <a:ext cx="7855454" cy="169734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>
                <a:solidFill>
                  <a:srgbClr val="00386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3182-ED68-8040-9932-D996F9780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1069" y="2979644"/>
            <a:ext cx="7850689" cy="1125140"/>
          </a:xfrm>
        </p:spPr>
        <p:txBody>
          <a:bodyPr/>
          <a:lstStyle>
            <a:lvl1pPr marL="0" indent="0">
              <a:buNone/>
              <a:defRPr sz="1800">
                <a:solidFill>
                  <a:srgbClr val="425563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B61EA076-ECD1-7749-BA45-C04C4029637A}"/>
              </a:ext>
            </a:extLst>
          </p:cNvPr>
          <p:cNvSpPr/>
          <p:nvPr userDrawn="1"/>
        </p:nvSpPr>
        <p:spPr>
          <a:xfrm>
            <a:off x="2519682" y="3677921"/>
            <a:ext cx="6624318" cy="1465580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9E4AFABE-2BCE-BA48-ACD7-0E504A2A91BB}"/>
              </a:ext>
            </a:extLst>
          </p:cNvPr>
          <p:cNvSpPr/>
          <p:nvPr userDrawn="1"/>
        </p:nvSpPr>
        <p:spPr>
          <a:xfrm>
            <a:off x="2519683" y="4499376"/>
            <a:ext cx="6624316" cy="644125"/>
          </a:xfrm>
          <a:prstGeom prst="triangle">
            <a:avLst>
              <a:gd name="adj" fmla="val 43983"/>
            </a:avLst>
          </a:prstGeom>
          <a:solidFill>
            <a:srgbClr val="021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C4AA05E-0B7F-2F46-90BF-24CB07FDABAA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07400B3-FD9C-CB48-AEAA-A089B2BBAB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675556-96BA-FB4F-BCB2-5C5A2840DC0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430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Nav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riangle 31">
            <a:extLst>
              <a:ext uri="{FF2B5EF4-FFF2-40B4-BE49-F238E27FC236}">
                <a16:creationId xmlns:a16="http://schemas.microsoft.com/office/drawing/2014/main" id="{6D3A9D7B-2A09-0145-B3D9-04EA93D0F0CC}"/>
              </a:ext>
            </a:extLst>
          </p:cNvPr>
          <p:cNvSpPr/>
          <p:nvPr userDrawn="1"/>
        </p:nvSpPr>
        <p:spPr>
          <a:xfrm>
            <a:off x="4572000" y="4132148"/>
            <a:ext cx="4571238" cy="1011352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015677-682F-5F47-863B-AB41C77B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0817" cy="726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0FA4A-1FED-7249-BB57-5D020481B8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8360822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6C3156-149C-8045-93DA-B35F3FAFEB2E}"/>
              </a:ext>
            </a:extLst>
          </p:cNvPr>
          <p:cNvSpPr/>
          <p:nvPr userDrawn="1"/>
        </p:nvSpPr>
        <p:spPr>
          <a:xfrm>
            <a:off x="762" y="0"/>
            <a:ext cx="175514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EB6CB98-17F8-0B47-8E2B-20DEB85642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1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AE9450-EF08-5547-A1EF-528BCF12E1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786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F88DF-10CE-C842-AC4D-7F2F8657B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720" y="1369219"/>
            <a:ext cx="8369808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8EF40-8003-0B44-BDCC-8BE8CC9F8B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19" y="4705350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r>
              <a:rPr lang="en-US" dirty="0"/>
              <a:t>© 2020 g2o, LLC;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35787045-A3ED-9243-AD64-B53697431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19" y="548640"/>
            <a:ext cx="8369808" cy="719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F38C8D-88CB-2146-BB03-FBED0E6F8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6" y="4717798"/>
            <a:ext cx="403482" cy="2489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03F92B-2C55-0E40-ABE1-06B02C58F8CF}"/>
              </a:ext>
            </a:extLst>
          </p:cNvPr>
          <p:cNvPicPr>
            <a:picLocks noChangeAspect="1"/>
          </p:cNvPicPr>
          <p:nvPr userDrawn="1"/>
        </p:nvPicPr>
        <p:blipFill>
          <a:blip r:embed="rId75"/>
          <a:stretch>
            <a:fillRect/>
          </a:stretch>
        </p:blipFill>
        <p:spPr>
          <a:xfrm>
            <a:off x="7993380" y="0"/>
            <a:ext cx="924560" cy="71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891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0" r:id="rId3"/>
    <p:sldLayoutId id="2147483661" r:id="rId4"/>
    <p:sldLayoutId id="2147483714" r:id="rId5"/>
    <p:sldLayoutId id="2147483715" r:id="rId6"/>
    <p:sldLayoutId id="2147483663" r:id="rId7"/>
    <p:sldLayoutId id="2147483666" r:id="rId8"/>
    <p:sldLayoutId id="2147483667" r:id="rId9"/>
    <p:sldLayoutId id="2147483665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51" r:id="rId28"/>
    <p:sldLayoutId id="2147483650" r:id="rId29"/>
    <p:sldLayoutId id="2147483659" r:id="rId30"/>
    <p:sldLayoutId id="2147483652" r:id="rId31"/>
    <p:sldLayoutId id="2147483653" r:id="rId32"/>
    <p:sldLayoutId id="2147483654" r:id="rId33"/>
    <p:sldLayoutId id="2147483655" r:id="rId34"/>
    <p:sldLayoutId id="2147483656" r:id="rId35"/>
    <p:sldLayoutId id="2147483657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5" r:id="rId46"/>
    <p:sldLayoutId id="2147483696" r:id="rId47"/>
    <p:sldLayoutId id="2147483697" r:id="rId48"/>
    <p:sldLayoutId id="2147483698" r:id="rId49"/>
    <p:sldLayoutId id="2147483699" r:id="rId50"/>
    <p:sldLayoutId id="2147483700" r:id="rId51"/>
    <p:sldLayoutId id="2147483701" r:id="rId52"/>
    <p:sldLayoutId id="2147483702" r:id="rId53"/>
    <p:sldLayoutId id="2147483703" r:id="rId54"/>
    <p:sldLayoutId id="2147483705" r:id="rId55"/>
    <p:sldLayoutId id="2147483706" r:id="rId56"/>
    <p:sldLayoutId id="2147483707" r:id="rId57"/>
    <p:sldLayoutId id="2147483708" r:id="rId58"/>
    <p:sldLayoutId id="2147483709" r:id="rId59"/>
    <p:sldLayoutId id="2147483710" r:id="rId60"/>
    <p:sldLayoutId id="2147483711" r:id="rId61"/>
    <p:sldLayoutId id="2147483712" r:id="rId62"/>
    <p:sldLayoutId id="2147483713" r:id="rId63"/>
    <p:sldLayoutId id="2147483716" r:id="rId64"/>
    <p:sldLayoutId id="2147483717" r:id="rId65"/>
    <p:sldLayoutId id="2147483718" r:id="rId66"/>
    <p:sldLayoutId id="2147483719" r:id="rId67"/>
    <p:sldLayoutId id="2147483720" r:id="rId68"/>
    <p:sldLayoutId id="2147483721" r:id="rId69"/>
    <p:sldLayoutId id="2147483722" r:id="rId70"/>
    <p:sldLayoutId id="2147483723" r:id="rId71"/>
    <p:sldLayoutId id="2147483724" r:id="rId72"/>
    <p:sldLayoutId id="2147483725" r:id="rId73"/>
  </p:sldLayoutIdLst>
  <p:hf sldNum="0" hdr="0" dt="0"/>
  <p:txStyles>
    <p:titleStyle>
      <a:lvl1pPr algn="l" defTabSz="6858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None/>
        <a:defRPr sz="2400" b="0" i="1" kern="1200">
          <a:solidFill>
            <a:schemeClr val="accent1"/>
          </a:solidFill>
          <a:latin typeface="Rubik Bold" pitchFamily="2" charset="-79"/>
          <a:ea typeface="+mj-ea"/>
          <a:cs typeface="Rubik Bold" pitchFamily="2" charset="-79"/>
        </a:defRPr>
      </a:lvl1pPr>
    </p:titleStyle>
    <p:bodyStyle>
      <a:lvl1pPr marL="171450" indent="-171450" algn="l" defTabSz="6858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rgbClr val="425563"/>
          </a:solidFill>
          <a:latin typeface="Rubik" pitchFamily="2" charset="-79"/>
          <a:ea typeface="+mn-ea"/>
          <a:cs typeface="Rubik" pitchFamily="2" charset="-79"/>
        </a:defRPr>
      </a:lvl1pPr>
      <a:lvl2pPr marL="514350" indent="-171450" algn="l" defTabSz="6858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rgbClr val="425563"/>
          </a:solidFill>
          <a:latin typeface="Rubik" pitchFamily="2" charset="-79"/>
          <a:ea typeface="+mn-ea"/>
          <a:cs typeface="Rubik" pitchFamily="2" charset="-79"/>
        </a:defRPr>
      </a:lvl2pPr>
      <a:lvl3pPr marL="857250" indent="-171450" algn="l" defTabSz="6858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rgbClr val="425563"/>
          </a:solidFill>
          <a:latin typeface="Rubik" pitchFamily="2" charset="-79"/>
          <a:ea typeface="+mn-ea"/>
          <a:cs typeface="Rubik" pitchFamily="2" charset="-79"/>
        </a:defRPr>
      </a:lvl3pPr>
      <a:lvl4pPr marL="1200150" indent="-171450" algn="l" defTabSz="6858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rgbClr val="425563"/>
          </a:solidFill>
          <a:latin typeface="Rubik" pitchFamily="2" charset="-79"/>
          <a:ea typeface="+mn-ea"/>
          <a:cs typeface="Rubik" pitchFamily="2" charset="-79"/>
        </a:defRPr>
      </a:lvl4pPr>
      <a:lvl5pPr marL="1543050" indent="-171450" algn="l" defTabSz="6858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rgbClr val="425563"/>
          </a:solidFill>
          <a:latin typeface="Rubik" pitchFamily="2" charset="-79"/>
          <a:ea typeface="+mn-ea"/>
          <a:cs typeface="Rubik" pitchFamily="2" charset="-79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ic.googleusercontent.com/media/research.google.com/en/archive/mapreduce-osdi04.pdf" TargetMode="External"/><Relationship Id="rId2" Type="http://schemas.openxmlformats.org/officeDocument/2006/relationships/hyperlink" Target="https://static.googleusercontent.com/media/research.google.com/en/archive/gfs-sosp2003.pdf" TargetMode="Externa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static.googleusercontent.com/media/research.google.com/en/archive/bigtable-osdi06.pdf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ric-richardson-g2o/cm2020_h_e.git" TargetMode="External"/><Relationship Id="rId1" Type="http://schemas.openxmlformats.org/officeDocument/2006/relationships/slideLayout" Target="../slideLayouts/slideLayout9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://sandbox-hdp.hortonworks.com:1080/" TargetMode="External"/><Relationship Id="rId2" Type="http://schemas.openxmlformats.org/officeDocument/2006/relationships/hyperlink" Target="https://www.cloudera.com/tutorials/learning-the-ropes-of-the-hdp-sandbox.html#environment-setup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127.0.0.1:8080/" TargetMode="External"/><Relationship Id="rId5" Type="http://schemas.openxmlformats.org/officeDocument/2006/relationships/hyperlink" Target="http://sandbox-hdp.hortonworks.com:8080/" TargetMode="External"/><Relationship Id="rId4" Type="http://schemas.openxmlformats.org/officeDocument/2006/relationships/hyperlink" Target="http://127.0.0.1:1080/" TargetMode="Externa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8080/" TargetMode="External"/><Relationship Id="rId2" Type="http://schemas.openxmlformats.org/officeDocument/2006/relationships/hyperlink" Target="http://sandbox-hdp.hortonworks.com:8080/" TargetMode="External"/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2433E-F165-234A-92F3-5F1F15BF03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hadoop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C6BDCE-C9D1-0840-BA1B-6833F22D14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1BBB29-D9AD-B547-A33C-1B63613F5085}"/>
              </a:ext>
            </a:extLst>
          </p:cNvPr>
          <p:cNvSpPr/>
          <p:nvPr/>
        </p:nvSpPr>
        <p:spPr>
          <a:xfrm>
            <a:off x="4458026" y="2421709"/>
            <a:ext cx="22794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" pitchFamily="2" charset="0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657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62DB594E-8FBD-5F42-8FAF-86A334C5C128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dirty="0"/>
              <a:t>course format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FE3617-A054-9743-ABAD-ACEFE3F83B4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E4745FC-620F-E146-ABE9-49120F1FF5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>
                <a:solidFill>
                  <a:schemeClr val="bg1"/>
                </a:solidFill>
              </a:rPr>
              <a:pPr/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F4D812-D81F-F947-B967-51EE133497A9}"/>
              </a:ext>
            </a:extLst>
          </p:cNvPr>
          <p:cNvSpPr txBox="1"/>
          <p:nvPr/>
        </p:nvSpPr>
        <p:spPr>
          <a:xfrm>
            <a:off x="532882" y="1441343"/>
            <a:ext cx="438783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Some Formal Computer Science Definitions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Some Code 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Conceptual Explanations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Mechanical Explanations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You don’t have to understand either the formal definitions or the code to understand the concepts or mechanics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Step-by-step guide to write and run a simple example</a:t>
            </a:r>
          </a:p>
          <a:p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9296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A83C6B12-8DA8-2343-97D6-0582DB2D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0766-D352-714D-9222-638112EC9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Introductions</a:t>
            </a:r>
          </a:p>
          <a:p>
            <a:r>
              <a:rPr lang="en-US" b="1" dirty="0"/>
              <a:t>What is Hadoop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HDFS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4 Functions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Map Reduce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Yarn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Hands-On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BC07E6-905E-9343-8583-D41EF1B74B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5A5626C-7610-F04F-BB27-22DA94EDA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620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9F237-AF65-514F-B47C-104B5073F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hadoop</a:t>
            </a:r>
            <a:r>
              <a:rPr lang="en-US" dirty="0"/>
              <a:t> -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EC4DD-34F7-3C46-8C5F-A04386666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Based on Google White Papers</a:t>
            </a:r>
          </a:p>
          <a:p>
            <a:pPr lvl="1"/>
            <a:r>
              <a:rPr lang="en-US" dirty="0"/>
              <a:t>Google File System 2003 </a:t>
            </a:r>
            <a:r>
              <a:rPr lang="en-US" dirty="0">
                <a:hlinkClick r:id="rId2"/>
              </a:rPr>
              <a:t>https://static.googleusercontent.com/media/research.google.com/en//archive/gfs-sosp2003.pdf</a:t>
            </a:r>
            <a:r>
              <a:rPr lang="en-US" dirty="0"/>
              <a:t>  </a:t>
            </a:r>
          </a:p>
          <a:p>
            <a:pPr lvl="1"/>
            <a:r>
              <a:rPr lang="en-US" dirty="0"/>
              <a:t>MapReduce 2004 </a:t>
            </a:r>
            <a:r>
              <a:rPr lang="en-US" dirty="0">
                <a:hlinkClick r:id="rId3"/>
              </a:rPr>
              <a:t>https://static.googleusercontent.com/media/research.google.com/en//archive/mapreduce-osdi04.pdf</a:t>
            </a:r>
            <a:r>
              <a:rPr lang="en-US" dirty="0"/>
              <a:t>  </a:t>
            </a:r>
          </a:p>
          <a:p>
            <a:pPr lvl="1"/>
            <a:r>
              <a:rPr lang="en-US" dirty="0" err="1"/>
              <a:t>BigTable</a:t>
            </a:r>
            <a:r>
              <a:rPr lang="en-US" dirty="0"/>
              <a:t> 2006 </a:t>
            </a:r>
            <a:r>
              <a:rPr lang="en-US" dirty="0">
                <a:hlinkClick r:id="rId4"/>
              </a:rPr>
              <a:t>https://static.googleusercontent.com/media/research.google.com/en//archive/bigtable-osdi06.pdf</a:t>
            </a:r>
            <a:r>
              <a:rPr lang="en-US" dirty="0"/>
              <a:t> </a:t>
            </a:r>
          </a:p>
          <a:p>
            <a:r>
              <a:rPr lang="en-US" dirty="0"/>
              <a:t>Born at Yahoo!</a:t>
            </a:r>
          </a:p>
          <a:p>
            <a:pPr lvl="1"/>
            <a:r>
              <a:rPr lang="en-US" dirty="0"/>
              <a:t>2006 version 0.1.0</a:t>
            </a:r>
          </a:p>
          <a:p>
            <a:pPr lvl="1"/>
            <a:r>
              <a:rPr lang="en-US" dirty="0"/>
              <a:t>2012 version 1.0</a:t>
            </a:r>
          </a:p>
          <a:p>
            <a:r>
              <a:rPr lang="en-US" dirty="0"/>
              <a:t>YARN</a:t>
            </a:r>
          </a:p>
          <a:p>
            <a:pPr lvl="1"/>
            <a:r>
              <a:rPr lang="en-US" dirty="0"/>
              <a:t>Introduced in 2012 (Hadoop 2.0-alpha)</a:t>
            </a:r>
          </a:p>
          <a:p>
            <a:pPr lvl="1"/>
            <a:r>
              <a:rPr lang="en-US" dirty="0"/>
              <a:t>Released 2014 (Hadoop 2.2)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B2AF65-841B-DE46-AC6F-4D4A736AB1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1636087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0171-399C-9C4C-9CD4-1E18FCC12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core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69FE1-4B34-4443-BF5F-898FDE148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HDFS </a:t>
            </a:r>
            <a:r>
              <a:rPr lang="en-US" dirty="0">
                <a:sym typeface="Wingdings" pitchFamily="2" charset="2"/>
              </a:rPr>
              <a:t> File System</a:t>
            </a:r>
            <a:endParaRPr lang="en-US" dirty="0"/>
          </a:p>
          <a:p>
            <a:r>
              <a:rPr lang="en-US" dirty="0"/>
              <a:t>Map Reduce </a:t>
            </a:r>
            <a:r>
              <a:rPr lang="en-US" dirty="0">
                <a:sym typeface="Wingdings" pitchFamily="2" charset="2"/>
              </a:rPr>
              <a:t> Processing Framework</a:t>
            </a:r>
            <a:endParaRPr lang="en-US" dirty="0"/>
          </a:p>
          <a:p>
            <a:r>
              <a:rPr lang="en-US" dirty="0"/>
              <a:t>YARN </a:t>
            </a:r>
            <a:r>
              <a:rPr lang="en-US" dirty="0">
                <a:sym typeface="Wingdings" pitchFamily="2" charset="2"/>
              </a:rPr>
              <a:t> Job Scheduling &amp; Resource Management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Two NEW Components</a:t>
            </a:r>
            <a:endParaRPr lang="en-US" dirty="0"/>
          </a:p>
          <a:p>
            <a:r>
              <a:rPr lang="en-US" dirty="0"/>
              <a:t>Ozone </a:t>
            </a:r>
            <a:r>
              <a:rPr lang="en-US" dirty="0">
                <a:sym typeface="Wingdings" pitchFamily="2" charset="2"/>
              </a:rPr>
              <a:t> Object Store (v0.3.0)</a:t>
            </a:r>
          </a:p>
          <a:p>
            <a:r>
              <a:rPr lang="en-US" dirty="0">
                <a:sym typeface="Wingdings" pitchFamily="2" charset="2"/>
              </a:rPr>
              <a:t>Submarine  Run Machine Learning Applications on YARN (v0.2.0)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0F72ED-A973-A443-961E-BC765D492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1324315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2DCCEE-A118-B145-BCB4-D432E56604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tier1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996595-BCD1-5F49-B092-24E28968D96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numCol="2"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Ambari</a:t>
            </a:r>
          </a:p>
          <a:p>
            <a:pPr>
              <a:lnSpc>
                <a:spcPct val="120000"/>
              </a:lnSpc>
            </a:pPr>
            <a:r>
              <a:rPr lang="en-US" dirty="0"/>
              <a:t>Avro*</a:t>
            </a:r>
          </a:p>
          <a:p>
            <a:pPr>
              <a:lnSpc>
                <a:spcPct val="120000"/>
              </a:lnSpc>
            </a:pPr>
            <a:r>
              <a:rPr lang="en-US" dirty="0"/>
              <a:t>Cassandra</a:t>
            </a:r>
          </a:p>
          <a:p>
            <a:pPr>
              <a:lnSpc>
                <a:spcPct val="120000"/>
              </a:lnSpc>
            </a:pPr>
            <a:r>
              <a:rPr lang="en-US" dirty="0" err="1"/>
              <a:t>Chukwa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HBase</a:t>
            </a:r>
          </a:p>
          <a:p>
            <a:pPr>
              <a:lnSpc>
                <a:spcPct val="120000"/>
              </a:lnSpc>
            </a:pPr>
            <a:r>
              <a:rPr lang="en-US" dirty="0"/>
              <a:t>Hive</a:t>
            </a:r>
          </a:p>
          <a:p>
            <a:pPr>
              <a:lnSpc>
                <a:spcPct val="120000"/>
              </a:lnSpc>
            </a:pPr>
            <a:r>
              <a:rPr lang="en-US" dirty="0"/>
              <a:t>Mahout</a:t>
            </a:r>
          </a:p>
          <a:p>
            <a:pPr>
              <a:lnSpc>
                <a:spcPct val="120000"/>
              </a:lnSpc>
            </a:pPr>
            <a:r>
              <a:rPr lang="en-US" dirty="0"/>
              <a:t>Oozie</a:t>
            </a:r>
          </a:p>
          <a:p>
            <a:pPr>
              <a:lnSpc>
                <a:spcPct val="120000"/>
              </a:lnSpc>
            </a:pPr>
            <a:r>
              <a:rPr lang="en-US" dirty="0"/>
              <a:t>Pig</a:t>
            </a:r>
          </a:p>
          <a:p>
            <a:pPr>
              <a:lnSpc>
                <a:spcPct val="120000"/>
              </a:lnSpc>
            </a:pPr>
            <a:r>
              <a:rPr lang="en-US" dirty="0"/>
              <a:t>Sqoop</a:t>
            </a:r>
          </a:p>
          <a:p>
            <a:pPr>
              <a:lnSpc>
                <a:spcPct val="120000"/>
              </a:lnSpc>
            </a:pPr>
            <a:r>
              <a:rPr lang="en-US" dirty="0" err="1"/>
              <a:t>Tez</a:t>
            </a: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Zookeeper*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2436986-B0DF-C64A-A0F6-3F22F07EC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tier 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9561549-737E-4E49-9F0E-9B8ED4F815C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numCol="2">
            <a:noAutofit/>
          </a:bodyPr>
          <a:lstStyle/>
          <a:p>
            <a:r>
              <a:rPr lang="en-US" dirty="0"/>
              <a:t>Storm*</a:t>
            </a:r>
          </a:p>
          <a:p>
            <a:r>
              <a:rPr lang="en-US" dirty="0"/>
              <a:t>Phoenix</a:t>
            </a:r>
          </a:p>
          <a:p>
            <a:r>
              <a:rPr lang="en-US" dirty="0"/>
              <a:t>Impala</a:t>
            </a:r>
          </a:p>
          <a:p>
            <a:r>
              <a:rPr lang="en-US" dirty="0"/>
              <a:t>Kudu</a:t>
            </a:r>
          </a:p>
          <a:p>
            <a:r>
              <a:rPr lang="en-US" dirty="0"/>
              <a:t>Sentry</a:t>
            </a:r>
          </a:p>
          <a:p>
            <a:r>
              <a:rPr lang="en-US" dirty="0"/>
              <a:t>Ranger</a:t>
            </a:r>
          </a:p>
          <a:p>
            <a:r>
              <a:rPr lang="en-US" dirty="0"/>
              <a:t>Atlas</a:t>
            </a:r>
          </a:p>
          <a:p>
            <a:r>
              <a:rPr lang="en-US" dirty="0"/>
              <a:t>Flume*</a:t>
            </a:r>
          </a:p>
          <a:p>
            <a:r>
              <a:rPr lang="en-US" dirty="0"/>
              <a:t>Knox</a:t>
            </a:r>
          </a:p>
          <a:p>
            <a:r>
              <a:rPr lang="en-US" dirty="0"/>
              <a:t>Drill*</a:t>
            </a:r>
          </a:p>
          <a:p>
            <a:r>
              <a:rPr lang="en-US" dirty="0" err="1"/>
              <a:t>NiFi</a:t>
            </a:r>
            <a:r>
              <a:rPr lang="en-US" dirty="0"/>
              <a:t>*</a:t>
            </a:r>
          </a:p>
          <a:p>
            <a:r>
              <a:rPr lang="en-US" dirty="0" err="1"/>
              <a:t>Giraph</a:t>
            </a:r>
            <a:endParaRPr lang="en-US" dirty="0"/>
          </a:p>
          <a:p>
            <a:r>
              <a:rPr lang="en-US" dirty="0"/>
              <a:t>ORC</a:t>
            </a:r>
          </a:p>
          <a:p>
            <a:r>
              <a:rPr lang="en-US" dirty="0"/>
              <a:t>Parquet*</a:t>
            </a:r>
          </a:p>
          <a:p>
            <a:r>
              <a:rPr lang="en-US" dirty="0"/>
              <a:t>Hue (not Apache)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58EBC1-E3FD-634E-8D4F-67E7DDF53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projects – all Apache projects except one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17C2BA-A08F-9A45-A21E-8D14E4CD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3C00C4-74B5-BC41-B6FE-F8D7099D76A1}"/>
              </a:ext>
            </a:extLst>
          </p:cNvPr>
          <p:cNvSpPr txBox="1"/>
          <p:nvPr/>
        </p:nvSpPr>
        <p:spPr>
          <a:xfrm>
            <a:off x="2570790" y="4742215"/>
            <a:ext cx="657321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*= Also found outside the Hadoop Ecosystem, though some not often (like Drill and Storm) </a:t>
            </a:r>
          </a:p>
        </p:txBody>
      </p:sp>
    </p:spTree>
    <p:extLst>
      <p:ext uri="{BB962C8B-B14F-4D97-AF65-F5344CB8AC3E}">
        <p14:creationId xmlns:p14="http://schemas.microsoft.com/office/powerpoint/2010/main" val="2714456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BFCE797-06E9-6A48-BFDD-937DD8902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mention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1CD8B54-CF95-D04F-811F-A8B636463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Apache Spark</a:t>
            </a:r>
          </a:p>
          <a:p>
            <a:r>
              <a:rPr lang="en-US" dirty="0"/>
              <a:t>Apache Kafka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F2BD5B8-BD32-094E-BB75-6EC38842E9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1527833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094A8-CF34-534B-BE1D-847FC8AB2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was </a:t>
            </a:r>
            <a:r>
              <a:rPr lang="en-US" dirty="0" err="1"/>
              <a:t>hadoop</a:t>
            </a:r>
            <a:r>
              <a:rPr lang="en-US" dirty="0"/>
              <a:t> created?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9EF2E-5F6E-3847-9117-F320537C2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Scale by adding machines – rather than getting a bigger machine</a:t>
            </a:r>
          </a:p>
          <a:p>
            <a:r>
              <a:rPr lang="en-US" dirty="0"/>
              <a:t>Efficiently perform massively parallel computing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60A1A8-C40E-4B4E-8F46-28C29200E9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1167182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F66A2-889B-5C4E-947D-21B86532B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would I use </a:t>
            </a:r>
            <a:r>
              <a:rPr lang="en-US" dirty="0" err="1"/>
              <a:t>hadoop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D5BBE-7AF2-7B4A-AA15-DB36FB685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your problem doesn’t fit on a single machine	</a:t>
            </a:r>
          </a:p>
          <a:p>
            <a:pPr lvl="1"/>
            <a:r>
              <a:rPr lang="en-US" dirty="0"/>
              <a:t>Volume – Too much data</a:t>
            </a:r>
          </a:p>
          <a:p>
            <a:pPr lvl="1"/>
            <a:r>
              <a:rPr lang="en-US" dirty="0"/>
              <a:t>Velocity – Data/requests arriving too fast</a:t>
            </a:r>
          </a:p>
          <a:p>
            <a:pPr lvl="1"/>
            <a:r>
              <a:rPr lang="en-US" dirty="0"/>
              <a:t>Variety – Too many different kinds of data</a:t>
            </a:r>
          </a:p>
          <a:p>
            <a:r>
              <a:rPr lang="en-US" dirty="0"/>
              <a:t>If it fits on one machine, do it on one machine</a:t>
            </a:r>
          </a:p>
          <a:p>
            <a:pPr lvl="1"/>
            <a:r>
              <a:rPr lang="en-US" dirty="0"/>
              <a:t>First rule of distributed systems is “Don’t distribute your systems”</a:t>
            </a:r>
          </a:p>
          <a:p>
            <a:r>
              <a:rPr lang="en-US" dirty="0"/>
              <a:t>The definition of “what fits on a machine” is changing all the time as hardware improves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4AB8C3-8C5B-5344-B631-97D73C469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2145334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A83C6B12-8DA8-2343-97D6-0582DB2D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BC07E6-905E-9343-8583-D41EF1B74B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5A5626C-7610-F04F-BB27-22DA94EDA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0766-D352-714D-9222-638112EC9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Introductions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What is Hadoop</a:t>
            </a:r>
          </a:p>
          <a:p>
            <a:r>
              <a:rPr lang="en-US" b="1" dirty="0"/>
              <a:t>HDFS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4 Functions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Map Reduce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Yarn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Hands-On</a:t>
            </a:r>
          </a:p>
        </p:txBody>
      </p:sp>
    </p:spTree>
    <p:extLst>
      <p:ext uri="{BB962C8B-B14F-4D97-AF65-F5344CB8AC3E}">
        <p14:creationId xmlns:p14="http://schemas.microsoft.com/office/powerpoint/2010/main" val="26594434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360B3-2585-C34F-B0A9-61BFDF712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3473" y="666573"/>
            <a:ext cx="4140818" cy="2960384"/>
          </a:xfrm>
        </p:spPr>
        <p:txBody>
          <a:bodyPr>
            <a:normAutofit/>
          </a:bodyPr>
          <a:lstStyle/>
          <a:p>
            <a:r>
              <a:rPr lang="en-US" dirty="0"/>
              <a:t>move the computation to the data rather than the data to the computation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9BD30-7AA6-D847-BB04-61FBF0FEF92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86989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 descr="A close up of a map&#10;&#10;Description automatically generated">
            <a:extLst>
              <a:ext uri="{FF2B5EF4-FFF2-40B4-BE49-F238E27FC236}">
                <a16:creationId xmlns:a16="http://schemas.microsoft.com/office/drawing/2014/main" id="{3E7C762F-C57E-A449-82FD-700B2CD0A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08" y="533329"/>
            <a:ext cx="8074100" cy="44458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4B956F-ACDC-7140-AAFE-48CDC4AC1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hadoop</a:t>
            </a:r>
            <a:r>
              <a:rPr lang="en-US" dirty="0"/>
              <a:t> essentials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0A48666-9735-F344-8F80-7ED8265121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D0031-175E-6446-AFD3-FFD17F48C1C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2020 g2o,</a:t>
            </a:r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E5ED4AC1-A7CE-A743-BE74-82A5F14A787A}"/>
              </a:ext>
            </a:extLst>
          </p:cNvPr>
          <p:cNvSpPr txBox="1">
            <a:spLocks/>
          </p:cNvSpPr>
          <p:nvPr/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defRPr sz="800" b="0" i="0" kern="1200">
                <a:solidFill>
                  <a:schemeClr val="bg2"/>
                </a:solidFill>
                <a:latin typeface="Rubik Light" pitchFamily="2" charset="-79"/>
                <a:ea typeface="+mn-ea"/>
                <a:cs typeface="Rubik Light" pitchFamily="2" charset="-79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4805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221E1-A995-F94E-840C-586E39D57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hdfs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hadoop</a:t>
            </a:r>
            <a:r>
              <a:rPr lang="en-US" dirty="0">
                <a:sym typeface="Wingdings" pitchFamily="2" charset="2"/>
              </a:rPr>
              <a:t> distributed file system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98359-E0B7-9A46-93A3-E061793AA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Fault tolerant</a:t>
            </a:r>
          </a:p>
          <a:p>
            <a:r>
              <a:rPr lang="en-US" dirty="0"/>
              <a:t>Designed to run on commodity hardware</a:t>
            </a:r>
          </a:p>
          <a:p>
            <a:r>
              <a:rPr lang="en-US" dirty="0"/>
              <a:t>High throughput</a:t>
            </a:r>
          </a:p>
          <a:p>
            <a:r>
              <a:rPr lang="en-US" dirty="0"/>
              <a:t>Streaming access to data</a:t>
            </a:r>
          </a:p>
          <a:p>
            <a:r>
              <a:rPr lang="en-US" dirty="0"/>
              <a:t>Limited operations</a:t>
            </a:r>
          </a:p>
          <a:p>
            <a:pPr lvl="1"/>
            <a:r>
              <a:rPr lang="en-US" dirty="0"/>
              <a:t>Create</a:t>
            </a:r>
          </a:p>
          <a:p>
            <a:pPr lvl="1"/>
            <a:r>
              <a:rPr lang="en-US" dirty="0"/>
              <a:t>Append</a:t>
            </a:r>
          </a:p>
          <a:p>
            <a:pPr lvl="1"/>
            <a:r>
              <a:rPr lang="en-US" dirty="0"/>
              <a:t>Truncate</a:t>
            </a:r>
          </a:p>
          <a:p>
            <a:pPr lvl="1"/>
            <a:r>
              <a:rPr lang="en-US" dirty="0"/>
              <a:t>Delete</a:t>
            </a:r>
          </a:p>
          <a:p>
            <a:pPr lvl="1"/>
            <a:r>
              <a:rPr lang="en-US" dirty="0"/>
              <a:t>Rename (move)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7E562-28AD-3F43-9514-D7D2120769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11369489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C933B-28F9-E74F-8B9F-5C14D933D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hdfs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components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8CF28-3F7D-EC49-A43F-AB558E5DF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9"/>
            <a:ext cx="4223901" cy="3263504"/>
          </a:xfrm>
        </p:spPr>
        <p:txBody>
          <a:bodyPr/>
          <a:lstStyle/>
          <a:p>
            <a:r>
              <a:rPr lang="en-US" dirty="0" err="1"/>
              <a:t>NameNode</a:t>
            </a:r>
            <a:endParaRPr lang="en-US" dirty="0"/>
          </a:p>
          <a:p>
            <a:r>
              <a:rPr lang="en-US" dirty="0" err="1"/>
              <a:t>DataNode</a:t>
            </a:r>
            <a:endParaRPr lang="en-US" dirty="0"/>
          </a:p>
          <a:p>
            <a:r>
              <a:rPr lang="en-US" dirty="0"/>
              <a:t>Client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89278C-436A-F340-9C6F-D9617A7B53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272F3E7-14D0-164B-90FD-45B8DC961CDF}"/>
              </a:ext>
            </a:extLst>
          </p:cNvPr>
          <p:cNvGrpSpPr/>
          <p:nvPr/>
        </p:nvGrpSpPr>
        <p:grpSpPr>
          <a:xfrm>
            <a:off x="5061469" y="293562"/>
            <a:ext cx="2630396" cy="1627057"/>
            <a:chOff x="4650621" y="116285"/>
            <a:chExt cx="2630396" cy="1627057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581E4221-BD30-0846-BE8B-2C3A72AA8C2A}"/>
                </a:ext>
              </a:extLst>
            </p:cNvPr>
            <p:cNvSpPr/>
            <p:nvPr/>
          </p:nvSpPr>
          <p:spPr>
            <a:xfrm>
              <a:off x="4650621" y="116285"/>
              <a:ext cx="2630396" cy="1627057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Management Node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2A3C27A4-C8E1-AC4E-95A7-9BD46A29E1F7}"/>
                </a:ext>
              </a:extLst>
            </p:cNvPr>
            <p:cNvSpPr/>
            <p:nvPr/>
          </p:nvSpPr>
          <p:spPr>
            <a:xfrm>
              <a:off x="4787781" y="498893"/>
              <a:ext cx="1258715" cy="1167537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err="1"/>
                <a:t>NameNode</a:t>
              </a:r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B9FF0A2-1713-DB46-BD56-BF531F6456B9}"/>
                </a:ext>
              </a:extLst>
            </p:cNvPr>
            <p:cNvSpPr/>
            <p:nvPr/>
          </p:nvSpPr>
          <p:spPr>
            <a:xfrm>
              <a:off x="4913109" y="1217317"/>
              <a:ext cx="1008057" cy="349758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Block Map</a:t>
              </a:r>
            </a:p>
          </p:txBody>
        </p:sp>
        <p:sp>
          <p:nvSpPr>
            <p:cNvPr id="8" name="Can 7">
              <a:extLst>
                <a:ext uri="{FF2B5EF4-FFF2-40B4-BE49-F238E27FC236}">
                  <a16:creationId xmlns:a16="http://schemas.microsoft.com/office/drawing/2014/main" id="{0886383C-E8BE-B04D-9C65-56D9F9AA1506}"/>
                </a:ext>
              </a:extLst>
            </p:cNvPr>
            <p:cNvSpPr/>
            <p:nvPr/>
          </p:nvSpPr>
          <p:spPr>
            <a:xfrm>
              <a:off x="6148150" y="1193336"/>
              <a:ext cx="1008057" cy="349758"/>
            </a:xfrm>
            <a:prstGeom prst="can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Block Map</a:t>
              </a:r>
            </a:p>
          </p:txBody>
        </p:sp>
        <p:sp>
          <p:nvSpPr>
            <p:cNvPr id="9" name="Can 8">
              <a:extLst>
                <a:ext uri="{FF2B5EF4-FFF2-40B4-BE49-F238E27FC236}">
                  <a16:creationId xmlns:a16="http://schemas.microsoft.com/office/drawing/2014/main" id="{6783D268-B7BB-2F41-A488-A81C951C3A46}"/>
                </a:ext>
              </a:extLst>
            </p:cNvPr>
            <p:cNvSpPr/>
            <p:nvPr/>
          </p:nvSpPr>
          <p:spPr>
            <a:xfrm>
              <a:off x="6148150" y="867558"/>
              <a:ext cx="1008057" cy="349758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Namespace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2C536E2-B9CE-CE4E-860D-4D2923B28FF5}"/>
                </a:ext>
              </a:extLst>
            </p:cNvPr>
            <p:cNvSpPr/>
            <p:nvPr/>
          </p:nvSpPr>
          <p:spPr>
            <a:xfrm>
              <a:off x="4913109" y="867558"/>
              <a:ext cx="1008057" cy="3497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Namespace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1CF7E9-B154-F544-AEA4-199AFABF811A}"/>
              </a:ext>
            </a:extLst>
          </p:cNvPr>
          <p:cNvGrpSpPr/>
          <p:nvPr/>
        </p:nvGrpSpPr>
        <p:grpSpPr>
          <a:xfrm>
            <a:off x="4607130" y="2341998"/>
            <a:ext cx="1427148" cy="1692068"/>
            <a:chOff x="5204389" y="2392822"/>
            <a:chExt cx="1427148" cy="1692068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FA4E8C00-079D-6D45-92B9-EC17687BC078}"/>
                </a:ext>
              </a:extLst>
            </p:cNvPr>
            <p:cNvSpPr/>
            <p:nvPr/>
          </p:nvSpPr>
          <p:spPr>
            <a:xfrm>
              <a:off x="5204389" y="2392822"/>
              <a:ext cx="1427148" cy="1692068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Worker Node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56F52E6-63E4-B14A-B722-BFE9977B333C}"/>
                </a:ext>
              </a:extLst>
            </p:cNvPr>
            <p:cNvSpPr/>
            <p:nvPr/>
          </p:nvSpPr>
          <p:spPr>
            <a:xfrm>
              <a:off x="5289847" y="2796309"/>
              <a:ext cx="1236833" cy="758741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err="1"/>
                <a:t>DataNode</a:t>
              </a:r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723DE8-4F50-7B4D-9917-FE3A80F37478}"/>
                </a:ext>
              </a:extLst>
            </p:cNvPr>
            <p:cNvSpPr/>
            <p:nvPr/>
          </p:nvSpPr>
          <p:spPr>
            <a:xfrm>
              <a:off x="5417137" y="3112251"/>
              <a:ext cx="1008057" cy="349758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Block List</a:t>
              </a:r>
            </a:p>
          </p:txBody>
        </p:sp>
        <p:sp>
          <p:nvSpPr>
            <p:cNvPr id="15" name="Can 14">
              <a:extLst>
                <a:ext uri="{FF2B5EF4-FFF2-40B4-BE49-F238E27FC236}">
                  <a16:creationId xmlns:a16="http://schemas.microsoft.com/office/drawing/2014/main" id="{38CE1CF5-BBDD-984C-8C5D-F95DD1C6E6D6}"/>
                </a:ext>
              </a:extLst>
            </p:cNvPr>
            <p:cNvSpPr/>
            <p:nvPr/>
          </p:nvSpPr>
          <p:spPr>
            <a:xfrm>
              <a:off x="5404234" y="3642033"/>
              <a:ext cx="1008057" cy="349758"/>
            </a:xfrm>
            <a:prstGeom prst="can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Blocks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1D320B8-969C-5441-9DD9-BA109B5AA462}"/>
              </a:ext>
            </a:extLst>
          </p:cNvPr>
          <p:cNvGrpSpPr/>
          <p:nvPr/>
        </p:nvGrpSpPr>
        <p:grpSpPr>
          <a:xfrm>
            <a:off x="6733609" y="2341998"/>
            <a:ext cx="1427148" cy="1692068"/>
            <a:chOff x="5204389" y="2392822"/>
            <a:chExt cx="1427148" cy="1692068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948EE678-65BC-9E42-B457-59D079B7A6EB}"/>
                </a:ext>
              </a:extLst>
            </p:cNvPr>
            <p:cNvSpPr/>
            <p:nvPr/>
          </p:nvSpPr>
          <p:spPr>
            <a:xfrm>
              <a:off x="5204389" y="2392822"/>
              <a:ext cx="1427148" cy="1692068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Worker Node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1EB5BC1C-DD32-2F49-8468-B2CFA1420826}"/>
                </a:ext>
              </a:extLst>
            </p:cNvPr>
            <p:cNvSpPr/>
            <p:nvPr/>
          </p:nvSpPr>
          <p:spPr>
            <a:xfrm>
              <a:off x="5289847" y="2796309"/>
              <a:ext cx="1236833" cy="758741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err="1"/>
                <a:t>DataNode</a:t>
              </a:r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2A019BA-BE82-614F-A049-A948F5114E74}"/>
                </a:ext>
              </a:extLst>
            </p:cNvPr>
            <p:cNvSpPr/>
            <p:nvPr/>
          </p:nvSpPr>
          <p:spPr>
            <a:xfrm>
              <a:off x="5417137" y="3112251"/>
              <a:ext cx="1008057" cy="349758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Block List</a:t>
              </a:r>
            </a:p>
          </p:txBody>
        </p:sp>
        <p:sp>
          <p:nvSpPr>
            <p:cNvPr id="22" name="Can 21">
              <a:extLst>
                <a:ext uri="{FF2B5EF4-FFF2-40B4-BE49-F238E27FC236}">
                  <a16:creationId xmlns:a16="http://schemas.microsoft.com/office/drawing/2014/main" id="{2ABADDC2-8A1E-8644-80E3-E8920C10E8C1}"/>
                </a:ext>
              </a:extLst>
            </p:cNvPr>
            <p:cNvSpPr/>
            <p:nvPr/>
          </p:nvSpPr>
          <p:spPr>
            <a:xfrm>
              <a:off x="5404234" y="3642033"/>
              <a:ext cx="1008057" cy="349758"/>
            </a:xfrm>
            <a:prstGeom prst="can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Blocks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6BFE944-D183-E748-9AF6-50BC22F68FB5}"/>
              </a:ext>
            </a:extLst>
          </p:cNvPr>
          <p:cNvSpPr txBox="1"/>
          <p:nvPr/>
        </p:nvSpPr>
        <p:spPr>
          <a:xfrm>
            <a:off x="6230886" y="3042561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676B7A0-373C-0C44-8832-412ED8264BD5}"/>
              </a:ext>
            </a:extLst>
          </p:cNvPr>
          <p:cNvSpPr/>
          <p:nvPr/>
        </p:nvSpPr>
        <p:spPr>
          <a:xfrm>
            <a:off x="4152605" y="4263974"/>
            <a:ext cx="1159840" cy="699246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Java</a:t>
            </a:r>
          </a:p>
          <a:p>
            <a:pPr algn="ctr"/>
            <a:r>
              <a:rPr lang="en-US" dirty="0"/>
              <a:t>Process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1C2DCFFC-C07A-6C46-89F6-33A64DEC1024}"/>
              </a:ext>
            </a:extLst>
          </p:cNvPr>
          <p:cNvSpPr/>
          <p:nvPr/>
        </p:nvSpPr>
        <p:spPr>
          <a:xfrm>
            <a:off x="5356771" y="4263139"/>
            <a:ext cx="1159840" cy="69924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D53717B-6C0A-3542-818A-C11D8A8DA14C}"/>
              </a:ext>
            </a:extLst>
          </p:cNvPr>
          <p:cNvSpPr/>
          <p:nvPr/>
        </p:nvSpPr>
        <p:spPr>
          <a:xfrm>
            <a:off x="6558173" y="4263138"/>
            <a:ext cx="1134169" cy="3488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Namespace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1192326-07FF-B046-A1FC-ED78FB8CD292}"/>
              </a:ext>
            </a:extLst>
          </p:cNvPr>
          <p:cNvSpPr/>
          <p:nvPr/>
        </p:nvSpPr>
        <p:spPr>
          <a:xfrm>
            <a:off x="6557696" y="4615692"/>
            <a:ext cx="1134169" cy="34883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Block Storage</a:t>
            </a:r>
          </a:p>
        </p:txBody>
      </p:sp>
      <p:sp>
        <p:nvSpPr>
          <p:cNvPr id="28" name="Can 27">
            <a:extLst>
              <a:ext uri="{FF2B5EF4-FFF2-40B4-BE49-F238E27FC236}">
                <a16:creationId xmlns:a16="http://schemas.microsoft.com/office/drawing/2014/main" id="{5B6FA3CF-6D40-1244-A7D9-3B5ED8FF5539}"/>
              </a:ext>
            </a:extLst>
          </p:cNvPr>
          <p:cNvSpPr/>
          <p:nvPr/>
        </p:nvSpPr>
        <p:spPr>
          <a:xfrm>
            <a:off x="7761862" y="4630364"/>
            <a:ext cx="1134169" cy="348830"/>
          </a:xfrm>
          <a:prstGeom prst="ca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Disk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C8822AF-F98C-CA42-BF11-364723EB2F7E}"/>
              </a:ext>
            </a:extLst>
          </p:cNvPr>
          <p:cNvSpPr/>
          <p:nvPr/>
        </p:nvSpPr>
        <p:spPr>
          <a:xfrm>
            <a:off x="7762339" y="4252888"/>
            <a:ext cx="1134169" cy="359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15646905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221E1-A995-F94E-840C-586E39D57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hdfs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hadoop</a:t>
            </a:r>
            <a:r>
              <a:rPr lang="en-US" dirty="0">
                <a:sym typeface="Wingdings" pitchFamily="2" charset="2"/>
              </a:rPr>
              <a:t> distributed file system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7E562-28AD-3F43-9514-D7D2120769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492EE0-E492-5C47-9FAB-1B6AEAE9703A}"/>
              </a:ext>
            </a:extLst>
          </p:cNvPr>
          <p:cNvSpPr>
            <a:spLocks noChangeAspect="1"/>
          </p:cNvSpPr>
          <p:nvPr/>
        </p:nvSpPr>
        <p:spPr>
          <a:xfrm>
            <a:off x="4401434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node7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89BB2-02F3-2F46-9D8F-C41410BFFFF9}"/>
              </a:ext>
            </a:extLst>
          </p:cNvPr>
          <p:cNvSpPr>
            <a:spLocks noChangeAspect="1"/>
          </p:cNvSpPr>
          <p:nvPr/>
        </p:nvSpPr>
        <p:spPr>
          <a:xfrm>
            <a:off x="3305869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298FAC-D96B-8546-BB95-26108D2DF80C}"/>
              </a:ext>
            </a:extLst>
          </p:cNvPr>
          <p:cNvSpPr>
            <a:spLocks noChangeAspect="1"/>
          </p:cNvSpPr>
          <p:nvPr/>
        </p:nvSpPr>
        <p:spPr>
          <a:xfrm>
            <a:off x="3296353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125F46-06FB-4B48-BDB2-8CB9A00A164D}"/>
              </a:ext>
            </a:extLst>
          </p:cNvPr>
          <p:cNvSpPr>
            <a:spLocks noChangeAspect="1"/>
          </p:cNvSpPr>
          <p:nvPr/>
        </p:nvSpPr>
        <p:spPr>
          <a:xfrm>
            <a:off x="1076402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 dirty="0"/>
              <a:t>node0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C78F1B-467D-9748-9E51-40C609A23F6B}"/>
              </a:ext>
            </a:extLst>
          </p:cNvPr>
          <p:cNvSpPr>
            <a:spLocks noChangeAspect="1"/>
          </p:cNvSpPr>
          <p:nvPr/>
        </p:nvSpPr>
        <p:spPr>
          <a:xfrm>
            <a:off x="1207262" y="2996081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5CF4F2-66D0-4748-9081-9964F68D36B1}"/>
              </a:ext>
            </a:extLst>
          </p:cNvPr>
          <p:cNvSpPr>
            <a:spLocks noChangeAspect="1"/>
          </p:cNvSpPr>
          <p:nvPr/>
        </p:nvSpPr>
        <p:spPr>
          <a:xfrm>
            <a:off x="1584645" y="3121935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47C437-2F6A-C04F-B4FB-6D20CC0A7FB4}"/>
              </a:ext>
            </a:extLst>
          </p:cNvPr>
          <p:cNvSpPr>
            <a:spLocks noChangeAspect="1"/>
          </p:cNvSpPr>
          <p:nvPr/>
        </p:nvSpPr>
        <p:spPr>
          <a:xfrm>
            <a:off x="2187245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13C5FD-3E8B-3746-A4F6-64401DE1A9AF}"/>
              </a:ext>
            </a:extLst>
          </p:cNvPr>
          <p:cNvSpPr>
            <a:spLocks noChangeAspect="1"/>
          </p:cNvSpPr>
          <p:nvPr/>
        </p:nvSpPr>
        <p:spPr>
          <a:xfrm>
            <a:off x="3400317" y="3197618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5BDA04-0691-CB49-A2A6-326A0ED0ACCA}"/>
              </a:ext>
            </a:extLst>
          </p:cNvPr>
          <p:cNvSpPr>
            <a:spLocks noChangeAspect="1"/>
          </p:cNvSpPr>
          <p:nvPr/>
        </p:nvSpPr>
        <p:spPr>
          <a:xfrm>
            <a:off x="2344980" y="3081698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006161-E2BA-734F-AB80-57B6C6B25515}"/>
              </a:ext>
            </a:extLst>
          </p:cNvPr>
          <p:cNvSpPr>
            <a:spLocks noChangeAspect="1"/>
          </p:cNvSpPr>
          <p:nvPr/>
        </p:nvSpPr>
        <p:spPr>
          <a:xfrm>
            <a:off x="3656291" y="2932279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3752FC-5B9A-6345-8562-B25DF4D7DD26}"/>
              </a:ext>
            </a:extLst>
          </p:cNvPr>
          <p:cNvSpPr>
            <a:spLocks noChangeAspect="1"/>
          </p:cNvSpPr>
          <p:nvPr/>
        </p:nvSpPr>
        <p:spPr>
          <a:xfrm>
            <a:off x="2787664" y="2944538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F96169-E077-834E-A634-5812D0BA410A}"/>
              </a:ext>
            </a:extLst>
          </p:cNvPr>
          <p:cNvSpPr>
            <a:spLocks noChangeAspect="1"/>
          </p:cNvSpPr>
          <p:nvPr/>
        </p:nvSpPr>
        <p:spPr>
          <a:xfrm>
            <a:off x="4401434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C257DDD-E285-F443-85BC-563D00413892}"/>
              </a:ext>
            </a:extLst>
          </p:cNvPr>
          <p:cNvSpPr>
            <a:spLocks noChangeAspect="1"/>
          </p:cNvSpPr>
          <p:nvPr/>
        </p:nvSpPr>
        <p:spPr>
          <a:xfrm>
            <a:off x="4524999" y="3007035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6593AE4-4721-D948-8292-6522B298BDDE}"/>
              </a:ext>
            </a:extLst>
          </p:cNvPr>
          <p:cNvSpPr>
            <a:spLocks noChangeAspect="1"/>
          </p:cNvSpPr>
          <p:nvPr/>
        </p:nvSpPr>
        <p:spPr>
          <a:xfrm>
            <a:off x="4973582" y="3184609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49B542-466B-4047-83D6-BD4CE259586A}"/>
              </a:ext>
            </a:extLst>
          </p:cNvPr>
          <p:cNvSpPr>
            <a:spLocks noChangeAspect="1"/>
          </p:cNvSpPr>
          <p:nvPr/>
        </p:nvSpPr>
        <p:spPr>
          <a:xfrm>
            <a:off x="1076402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5E6117-8BB6-D144-A471-CC902BB7DA24}"/>
              </a:ext>
            </a:extLst>
          </p:cNvPr>
          <p:cNvSpPr>
            <a:spLocks noChangeAspect="1"/>
          </p:cNvSpPr>
          <p:nvPr/>
        </p:nvSpPr>
        <p:spPr>
          <a:xfrm>
            <a:off x="1168344" y="4093293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54280A-F937-6549-A335-46A2A5CAF93E}"/>
              </a:ext>
            </a:extLst>
          </p:cNvPr>
          <p:cNvSpPr>
            <a:spLocks noChangeAspect="1"/>
          </p:cNvSpPr>
          <p:nvPr/>
        </p:nvSpPr>
        <p:spPr>
          <a:xfrm>
            <a:off x="4524999" y="4366522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DE07C4F-C4A1-EC45-9C69-2E55F094F86F}"/>
              </a:ext>
            </a:extLst>
          </p:cNvPr>
          <p:cNvSpPr>
            <a:spLocks noChangeAspect="1"/>
          </p:cNvSpPr>
          <p:nvPr/>
        </p:nvSpPr>
        <p:spPr>
          <a:xfrm>
            <a:off x="2187245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8DB0BCE-327B-DE44-9761-72CF111C1386}"/>
              </a:ext>
            </a:extLst>
          </p:cNvPr>
          <p:cNvSpPr>
            <a:spLocks noChangeAspect="1"/>
          </p:cNvSpPr>
          <p:nvPr/>
        </p:nvSpPr>
        <p:spPr>
          <a:xfrm>
            <a:off x="2592686" y="4137673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6AD79E-AADF-B748-961B-A94448C76221}"/>
              </a:ext>
            </a:extLst>
          </p:cNvPr>
          <p:cNvSpPr>
            <a:spLocks noChangeAspect="1"/>
          </p:cNvSpPr>
          <p:nvPr/>
        </p:nvSpPr>
        <p:spPr>
          <a:xfrm>
            <a:off x="5007955" y="4127797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FCA2D2C-4F36-E848-A7A5-D065DCFCF966}"/>
              </a:ext>
            </a:extLst>
          </p:cNvPr>
          <p:cNvSpPr>
            <a:spLocks noChangeAspect="1"/>
          </p:cNvSpPr>
          <p:nvPr/>
        </p:nvSpPr>
        <p:spPr>
          <a:xfrm>
            <a:off x="3857353" y="4167706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EE06269-72AE-3540-8F45-43F81A839D0A}"/>
              </a:ext>
            </a:extLst>
          </p:cNvPr>
          <p:cNvSpPr>
            <a:spLocks noChangeAspect="1"/>
          </p:cNvSpPr>
          <p:nvPr/>
        </p:nvSpPr>
        <p:spPr>
          <a:xfrm>
            <a:off x="3408770" y="4329593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E0663BC-8470-7A45-8BBC-3B280F8C56F0}"/>
              </a:ext>
            </a:extLst>
          </p:cNvPr>
          <p:cNvCxnSpPr>
            <a:cxnSpLocks/>
          </p:cNvCxnSpPr>
          <p:nvPr/>
        </p:nvCxnSpPr>
        <p:spPr>
          <a:xfrm>
            <a:off x="589998" y="3677975"/>
            <a:ext cx="50846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110F7EE-C301-EB41-97A8-79DFFD647D87}"/>
              </a:ext>
            </a:extLst>
          </p:cNvPr>
          <p:cNvSpPr txBox="1"/>
          <p:nvPr/>
        </p:nvSpPr>
        <p:spPr>
          <a:xfrm>
            <a:off x="426720" y="3350532"/>
            <a:ext cx="456856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Rack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5E74C5-CC61-0C4B-8E0C-430230E2FA70}"/>
              </a:ext>
            </a:extLst>
          </p:cNvPr>
          <p:cNvSpPr txBox="1"/>
          <p:nvPr/>
        </p:nvSpPr>
        <p:spPr>
          <a:xfrm>
            <a:off x="426720" y="3785732"/>
            <a:ext cx="456856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Rack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A37F95F-91A3-174A-87EB-7A222F196BDA}"/>
              </a:ext>
            </a:extLst>
          </p:cNvPr>
          <p:cNvSpPr txBox="1"/>
          <p:nvPr/>
        </p:nvSpPr>
        <p:spPr>
          <a:xfrm>
            <a:off x="201084" y="4494992"/>
            <a:ext cx="775340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/>
              <a:t>DataNodes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B8D6D8-F047-9E40-92CD-6270C5D7EC00}"/>
              </a:ext>
            </a:extLst>
          </p:cNvPr>
          <p:cNvSpPr txBox="1"/>
          <p:nvPr/>
        </p:nvSpPr>
        <p:spPr>
          <a:xfrm>
            <a:off x="198950" y="2641272"/>
            <a:ext cx="775340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/>
              <a:t>DataNodes</a:t>
            </a:r>
            <a:endParaRPr lang="en-US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E3AABE9-42EB-4344-927F-AD66E00A6734}"/>
              </a:ext>
            </a:extLst>
          </p:cNvPr>
          <p:cNvSpPr/>
          <p:nvPr/>
        </p:nvSpPr>
        <p:spPr>
          <a:xfrm>
            <a:off x="2187245" y="1904905"/>
            <a:ext cx="1568967" cy="4187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NameNode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A6274C-7419-A843-B863-99403D11A982}"/>
              </a:ext>
            </a:extLst>
          </p:cNvPr>
          <p:cNvSpPr txBox="1"/>
          <p:nvPr/>
        </p:nvSpPr>
        <p:spPr>
          <a:xfrm>
            <a:off x="4973582" y="1171599"/>
            <a:ext cx="3919406" cy="1133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20000"/>
          </a:bodyPr>
          <a:lstStyle>
            <a:defPPr>
              <a:defRPr lang="en-US"/>
            </a:defPPr>
            <a:lvl1pPr marL="1714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1pPr>
            <a:lvl2pPr marL="514350" lvl="1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2pPr>
            <a:lvl3pPr marL="8572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3pPr>
            <a:lvl4pPr marL="12001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4pPr>
            <a:lvl5pPr marL="15430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5pPr>
            <a:lvl6pPr marL="18859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marL="0" indent="0">
              <a:buNone/>
            </a:pPr>
            <a:r>
              <a:rPr lang="en-US" b="1" dirty="0"/>
              <a:t>Metadata</a:t>
            </a:r>
            <a:br>
              <a:rPr lang="en-US" dirty="0"/>
            </a:br>
            <a:r>
              <a:rPr lang="en-US" dirty="0"/>
              <a:t>(name, replicas, blocks,…)</a:t>
            </a:r>
          </a:p>
          <a:p>
            <a:pPr marL="0" indent="0">
              <a:buNone/>
            </a:pPr>
            <a:r>
              <a:rPr lang="en-US" dirty="0"/>
              <a:t>/home/</a:t>
            </a:r>
            <a:r>
              <a:rPr lang="en-US" dirty="0" err="1"/>
              <a:t>eric</a:t>
            </a:r>
            <a:r>
              <a:rPr lang="en-US" dirty="0"/>
              <a:t>/data/part-0, 3, {1,3}, …</a:t>
            </a:r>
          </a:p>
          <a:p>
            <a:pPr marL="0" indent="0">
              <a:buNone/>
            </a:pPr>
            <a:r>
              <a:rPr lang="en-US" dirty="0"/>
              <a:t>/home/</a:t>
            </a:r>
            <a:r>
              <a:rPr lang="en-US" dirty="0" err="1"/>
              <a:t>eric</a:t>
            </a:r>
            <a:r>
              <a:rPr lang="en-US" dirty="0"/>
              <a:t>/data/part-1, 3, {2,4,5}, 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DF847-374F-0246-A732-17FF0008EAEB}"/>
              </a:ext>
            </a:extLst>
          </p:cNvPr>
          <p:cNvSpPr txBox="1"/>
          <p:nvPr/>
        </p:nvSpPr>
        <p:spPr>
          <a:xfrm>
            <a:off x="5896255" y="2641271"/>
            <a:ext cx="3247746" cy="243275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1pPr>
            <a:lvl2pPr marL="514350" lvl="1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2pPr>
            <a:lvl3pPr marL="8572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3pPr>
            <a:lvl4pPr marL="12001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4pPr>
            <a:lvl5pPr marL="15430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5pPr>
            <a:lvl6pPr marL="18859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en-US" dirty="0"/>
              <a:t>Files are split into blocks (typically 128 MB)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Each block contains data from exactly 1 file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Blocks have the same amount of data except the last one in a file, which can have less</a:t>
            </a:r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FF64B11E-5D82-6A40-92FF-5863328B4EB9}"/>
              </a:ext>
            </a:extLst>
          </p:cNvPr>
          <p:cNvCxnSpPr>
            <a:stCxn id="36" idx="1"/>
            <a:endCxn id="35" idx="3"/>
          </p:cNvCxnSpPr>
          <p:nvPr/>
        </p:nvCxnSpPr>
        <p:spPr>
          <a:xfrm rot="10800000" flipV="1">
            <a:off x="3756212" y="1738259"/>
            <a:ext cx="1217370" cy="37600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676F2AD5-66CD-1E41-88BF-6440826C3762}"/>
              </a:ext>
            </a:extLst>
          </p:cNvPr>
          <p:cNvSpPr>
            <a:spLocks noChangeAspect="1"/>
          </p:cNvSpPr>
          <p:nvPr/>
        </p:nvSpPr>
        <p:spPr>
          <a:xfrm>
            <a:off x="1632901" y="4270190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715618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221E1-A995-F94E-840C-586E39D57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hdfs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hadoop</a:t>
            </a:r>
            <a:r>
              <a:rPr lang="en-US" dirty="0">
                <a:sym typeface="Wingdings" pitchFamily="2" charset="2"/>
              </a:rPr>
              <a:t> distributed file system - writes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7E562-28AD-3F43-9514-D7D2120769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492EE0-E492-5C47-9FAB-1B6AEAE9703A}"/>
              </a:ext>
            </a:extLst>
          </p:cNvPr>
          <p:cNvSpPr>
            <a:spLocks noChangeAspect="1"/>
          </p:cNvSpPr>
          <p:nvPr/>
        </p:nvSpPr>
        <p:spPr>
          <a:xfrm>
            <a:off x="4401434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node7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89BB2-02F3-2F46-9D8F-C41410BFFFF9}"/>
              </a:ext>
            </a:extLst>
          </p:cNvPr>
          <p:cNvSpPr>
            <a:spLocks noChangeAspect="1"/>
          </p:cNvSpPr>
          <p:nvPr/>
        </p:nvSpPr>
        <p:spPr>
          <a:xfrm>
            <a:off x="3305869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298FAC-D96B-8546-BB95-26108D2DF80C}"/>
              </a:ext>
            </a:extLst>
          </p:cNvPr>
          <p:cNvSpPr>
            <a:spLocks noChangeAspect="1"/>
          </p:cNvSpPr>
          <p:nvPr/>
        </p:nvSpPr>
        <p:spPr>
          <a:xfrm>
            <a:off x="3296353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125F46-06FB-4B48-BDB2-8CB9A00A164D}"/>
              </a:ext>
            </a:extLst>
          </p:cNvPr>
          <p:cNvSpPr>
            <a:spLocks noChangeAspect="1"/>
          </p:cNvSpPr>
          <p:nvPr/>
        </p:nvSpPr>
        <p:spPr>
          <a:xfrm>
            <a:off x="1076402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 dirty="0"/>
              <a:t>node0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C78F1B-467D-9748-9E51-40C609A23F6B}"/>
              </a:ext>
            </a:extLst>
          </p:cNvPr>
          <p:cNvSpPr>
            <a:spLocks noChangeAspect="1"/>
          </p:cNvSpPr>
          <p:nvPr/>
        </p:nvSpPr>
        <p:spPr>
          <a:xfrm>
            <a:off x="1207262" y="2996081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5CF4F2-66D0-4748-9081-9964F68D36B1}"/>
              </a:ext>
            </a:extLst>
          </p:cNvPr>
          <p:cNvSpPr>
            <a:spLocks noChangeAspect="1"/>
          </p:cNvSpPr>
          <p:nvPr/>
        </p:nvSpPr>
        <p:spPr>
          <a:xfrm>
            <a:off x="1584645" y="3121935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47C437-2F6A-C04F-B4FB-6D20CC0A7FB4}"/>
              </a:ext>
            </a:extLst>
          </p:cNvPr>
          <p:cNvSpPr>
            <a:spLocks noChangeAspect="1"/>
          </p:cNvSpPr>
          <p:nvPr/>
        </p:nvSpPr>
        <p:spPr>
          <a:xfrm>
            <a:off x="2187245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13C5FD-3E8B-3746-A4F6-64401DE1A9AF}"/>
              </a:ext>
            </a:extLst>
          </p:cNvPr>
          <p:cNvSpPr>
            <a:spLocks noChangeAspect="1"/>
          </p:cNvSpPr>
          <p:nvPr/>
        </p:nvSpPr>
        <p:spPr>
          <a:xfrm>
            <a:off x="3400317" y="3197618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5BDA04-0691-CB49-A2A6-326A0ED0ACCA}"/>
              </a:ext>
            </a:extLst>
          </p:cNvPr>
          <p:cNvSpPr>
            <a:spLocks noChangeAspect="1"/>
          </p:cNvSpPr>
          <p:nvPr/>
        </p:nvSpPr>
        <p:spPr>
          <a:xfrm>
            <a:off x="2344980" y="3081698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006161-E2BA-734F-AB80-57B6C6B25515}"/>
              </a:ext>
            </a:extLst>
          </p:cNvPr>
          <p:cNvSpPr>
            <a:spLocks noChangeAspect="1"/>
          </p:cNvSpPr>
          <p:nvPr/>
        </p:nvSpPr>
        <p:spPr>
          <a:xfrm>
            <a:off x="3656291" y="2932279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3752FC-5B9A-6345-8562-B25DF4D7DD26}"/>
              </a:ext>
            </a:extLst>
          </p:cNvPr>
          <p:cNvSpPr>
            <a:spLocks noChangeAspect="1"/>
          </p:cNvSpPr>
          <p:nvPr/>
        </p:nvSpPr>
        <p:spPr>
          <a:xfrm>
            <a:off x="2787664" y="2944538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F96169-E077-834E-A634-5812D0BA410A}"/>
              </a:ext>
            </a:extLst>
          </p:cNvPr>
          <p:cNvSpPr>
            <a:spLocks noChangeAspect="1"/>
          </p:cNvSpPr>
          <p:nvPr/>
        </p:nvSpPr>
        <p:spPr>
          <a:xfrm>
            <a:off x="4401434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C257DDD-E285-F443-85BC-563D00413892}"/>
              </a:ext>
            </a:extLst>
          </p:cNvPr>
          <p:cNvSpPr>
            <a:spLocks noChangeAspect="1"/>
          </p:cNvSpPr>
          <p:nvPr/>
        </p:nvSpPr>
        <p:spPr>
          <a:xfrm>
            <a:off x="4524999" y="3007035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6593AE4-4721-D948-8292-6522B298BDDE}"/>
              </a:ext>
            </a:extLst>
          </p:cNvPr>
          <p:cNvSpPr>
            <a:spLocks noChangeAspect="1"/>
          </p:cNvSpPr>
          <p:nvPr/>
        </p:nvSpPr>
        <p:spPr>
          <a:xfrm>
            <a:off x="4973582" y="3184609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49B542-466B-4047-83D6-BD4CE259586A}"/>
              </a:ext>
            </a:extLst>
          </p:cNvPr>
          <p:cNvSpPr>
            <a:spLocks noChangeAspect="1"/>
          </p:cNvSpPr>
          <p:nvPr/>
        </p:nvSpPr>
        <p:spPr>
          <a:xfrm>
            <a:off x="1076402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5E6117-8BB6-D144-A471-CC902BB7DA24}"/>
              </a:ext>
            </a:extLst>
          </p:cNvPr>
          <p:cNvSpPr>
            <a:spLocks noChangeAspect="1"/>
          </p:cNvSpPr>
          <p:nvPr/>
        </p:nvSpPr>
        <p:spPr>
          <a:xfrm>
            <a:off x="1168344" y="4084328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54280A-F937-6549-A335-46A2A5CAF93E}"/>
              </a:ext>
            </a:extLst>
          </p:cNvPr>
          <p:cNvSpPr>
            <a:spLocks noChangeAspect="1"/>
          </p:cNvSpPr>
          <p:nvPr/>
        </p:nvSpPr>
        <p:spPr>
          <a:xfrm>
            <a:off x="4524999" y="4366522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DE07C4F-C4A1-EC45-9C69-2E55F094F86F}"/>
              </a:ext>
            </a:extLst>
          </p:cNvPr>
          <p:cNvSpPr>
            <a:spLocks noChangeAspect="1"/>
          </p:cNvSpPr>
          <p:nvPr/>
        </p:nvSpPr>
        <p:spPr>
          <a:xfrm>
            <a:off x="2187245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8DB0BCE-327B-DE44-9761-72CF111C1386}"/>
              </a:ext>
            </a:extLst>
          </p:cNvPr>
          <p:cNvSpPr>
            <a:spLocks noChangeAspect="1"/>
          </p:cNvSpPr>
          <p:nvPr/>
        </p:nvSpPr>
        <p:spPr>
          <a:xfrm>
            <a:off x="2592686" y="4137673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6AD79E-AADF-B748-961B-A94448C76221}"/>
              </a:ext>
            </a:extLst>
          </p:cNvPr>
          <p:cNvSpPr>
            <a:spLocks noChangeAspect="1"/>
          </p:cNvSpPr>
          <p:nvPr/>
        </p:nvSpPr>
        <p:spPr>
          <a:xfrm>
            <a:off x="5007955" y="4127797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C7191F-C98B-BA43-8240-FE57F9FC275C}"/>
              </a:ext>
            </a:extLst>
          </p:cNvPr>
          <p:cNvSpPr>
            <a:spLocks noChangeAspect="1"/>
          </p:cNvSpPr>
          <p:nvPr/>
        </p:nvSpPr>
        <p:spPr>
          <a:xfrm>
            <a:off x="1632901" y="4270190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FCA2D2C-4F36-E848-A7A5-D065DCFCF966}"/>
              </a:ext>
            </a:extLst>
          </p:cNvPr>
          <p:cNvSpPr>
            <a:spLocks noChangeAspect="1"/>
          </p:cNvSpPr>
          <p:nvPr/>
        </p:nvSpPr>
        <p:spPr>
          <a:xfrm>
            <a:off x="3857353" y="4167706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EE06269-72AE-3540-8F45-43F81A839D0A}"/>
              </a:ext>
            </a:extLst>
          </p:cNvPr>
          <p:cNvSpPr>
            <a:spLocks noChangeAspect="1"/>
          </p:cNvSpPr>
          <p:nvPr/>
        </p:nvSpPr>
        <p:spPr>
          <a:xfrm>
            <a:off x="3408770" y="4329593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E0663BC-8470-7A45-8BBC-3B280F8C56F0}"/>
              </a:ext>
            </a:extLst>
          </p:cNvPr>
          <p:cNvCxnSpPr>
            <a:cxnSpLocks/>
          </p:cNvCxnSpPr>
          <p:nvPr/>
        </p:nvCxnSpPr>
        <p:spPr>
          <a:xfrm>
            <a:off x="589998" y="3677975"/>
            <a:ext cx="50846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110F7EE-C301-EB41-97A8-79DFFD647D87}"/>
              </a:ext>
            </a:extLst>
          </p:cNvPr>
          <p:cNvSpPr txBox="1"/>
          <p:nvPr/>
        </p:nvSpPr>
        <p:spPr>
          <a:xfrm>
            <a:off x="426720" y="3350532"/>
            <a:ext cx="456856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Rack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5E74C5-CC61-0C4B-8E0C-430230E2FA70}"/>
              </a:ext>
            </a:extLst>
          </p:cNvPr>
          <p:cNvSpPr txBox="1"/>
          <p:nvPr/>
        </p:nvSpPr>
        <p:spPr>
          <a:xfrm>
            <a:off x="426720" y="3785732"/>
            <a:ext cx="456856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Rack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A37F95F-91A3-174A-87EB-7A222F196BDA}"/>
              </a:ext>
            </a:extLst>
          </p:cNvPr>
          <p:cNvSpPr txBox="1"/>
          <p:nvPr/>
        </p:nvSpPr>
        <p:spPr>
          <a:xfrm>
            <a:off x="201084" y="4494992"/>
            <a:ext cx="775340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/>
              <a:t>DataNodes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B8D6D8-F047-9E40-92CD-6270C5D7EC00}"/>
              </a:ext>
            </a:extLst>
          </p:cNvPr>
          <p:cNvSpPr txBox="1"/>
          <p:nvPr/>
        </p:nvSpPr>
        <p:spPr>
          <a:xfrm>
            <a:off x="198950" y="2641272"/>
            <a:ext cx="775340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/>
              <a:t>DataNodes</a:t>
            </a:r>
            <a:endParaRPr lang="en-US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E3AABE9-42EB-4344-927F-AD66E00A6734}"/>
              </a:ext>
            </a:extLst>
          </p:cNvPr>
          <p:cNvSpPr/>
          <p:nvPr/>
        </p:nvSpPr>
        <p:spPr>
          <a:xfrm>
            <a:off x="2187245" y="1904905"/>
            <a:ext cx="1568967" cy="4187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NameNode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A6274C-7419-A843-B863-99403D11A982}"/>
              </a:ext>
            </a:extLst>
          </p:cNvPr>
          <p:cNvSpPr txBox="1"/>
          <p:nvPr/>
        </p:nvSpPr>
        <p:spPr>
          <a:xfrm>
            <a:off x="4973582" y="1171599"/>
            <a:ext cx="3919406" cy="1133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20000"/>
          </a:bodyPr>
          <a:lstStyle>
            <a:defPPr>
              <a:defRPr lang="en-US"/>
            </a:defPPr>
            <a:lvl1pPr marL="1714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1pPr>
            <a:lvl2pPr marL="514350" lvl="1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2pPr>
            <a:lvl3pPr marL="8572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3pPr>
            <a:lvl4pPr marL="12001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4pPr>
            <a:lvl5pPr marL="15430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5pPr>
            <a:lvl6pPr marL="18859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marL="0" indent="0">
              <a:buNone/>
            </a:pPr>
            <a:r>
              <a:rPr lang="en-US" b="1" dirty="0"/>
              <a:t>Metadata</a:t>
            </a:r>
            <a:br>
              <a:rPr lang="en-US" dirty="0"/>
            </a:br>
            <a:r>
              <a:rPr lang="en-US" dirty="0"/>
              <a:t>(name, replicas, blocks,…)</a:t>
            </a:r>
          </a:p>
          <a:p>
            <a:pPr marL="0" indent="0">
              <a:buNone/>
            </a:pPr>
            <a:r>
              <a:rPr lang="en-US" dirty="0"/>
              <a:t>/home/</a:t>
            </a:r>
            <a:r>
              <a:rPr lang="en-US" dirty="0" err="1"/>
              <a:t>eric</a:t>
            </a:r>
            <a:r>
              <a:rPr lang="en-US" dirty="0"/>
              <a:t>/data/part-0, 3, {1,3}, …</a:t>
            </a:r>
          </a:p>
          <a:p>
            <a:pPr marL="0" indent="0">
              <a:buNone/>
            </a:pPr>
            <a:r>
              <a:rPr lang="en-US" dirty="0"/>
              <a:t>/home/</a:t>
            </a:r>
            <a:r>
              <a:rPr lang="en-US" dirty="0" err="1"/>
              <a:t>eric</a:t>
            </a:r>
            <a:r>
              <a:rPr lang="en-US" dirty="0"/>
              <a:t>/data/part-1, 3, {2,4,5}, 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DF847-374F-0246-A732-17FF0008EAEB}"/>
              </a:ext>
            </a:extLst>
          </p:cNvPr>
          <p:cNvSpPr txBox="1"/>
          <p:nvPr/>
        </p:nvSpPr>
        <p:spPr>
          <a:xfrm>
            <a:off x="5769107" y="2641271"/>
            <a:ext cx="3374894" cy="243275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1714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1pPr>
            <a:lvl2pPr marL="514350" lvl="1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2pPr>
            <a:lvl3pPr marL="8572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3pPr>
            <a:lvl4pPr marL="12001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4pPr>
            <a:lvl5pPr marL="15430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5pPr>
            <a:lvl6pPr marL="18859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en-US" dirty="0"/>
              <a:t>Client is running on node4 is writing block 5</a:t>
            </a:r>
          </a:p>
          <a:p>
            <a:pPr marL="0" indent="0">
              <a:buNone/>
            </a:pPr>
            <a:r>
              <a:rPr lang="en-US" dirty="0"/>
              <a:t>Replication factor = 3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Asks NN for replicant list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Replicants are picked on different rack node1 &amp; node3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First write is local (node4)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node4 streams to node1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node1 streams to node3</a:t>
            </a:r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FF64B11E-5D82-6A40-92FF-5863328B4EB9}"/>
              </a:ext>
            </a:extLst>
          </p:cNvPr>
          <p:cNvCxnSpPr>
            <a:stCxn id="36" idx="1"/>
            <a:endCxn id="35" idx="3"/>
          </p:cNvCxnSpPr>
          <p:nvPr/>
        </p:nvCxnSpPr>
        <p:spPr>
          <a:xfrm rot="10800000" flipV="1">
            <a:off x="3756212" y="1738259"/>
            <a:ext cx="1217370" cy="37600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844BE8BA-6B01-FE4D-AEA1-73BEAA6EE862}"/>
              </a:ext>
            </a:extLst>
          </p:cNvPr>
          <p:cNvSpPr/>
          <p:nvPr/>
        </p:nvSpPr>
        <p:spPr>
          <a:xfrm>
            <a:off x="1107267" y="4385984"/>
            <a:ext cx="425656" cy="273844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000" dirty="0">
                <a:latin typeface="Rubik" pitchFamily="2" charset="-79"/>
                <a:cs typeface="Rubik" pitchFamily="2" charset="-79"/>
              </a:rPr>
              <a:t>client</a:t>
            </a:r>
          </a:p>
        </p:txBody>
      </p: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660E14A0-B289-FC4C-8770-EA5537D11F9F}"/>
              </a:ext>
            </a:extLst>
          </p:cNvPr>
          <p:cNvCxnSpPr>
            <a:cxnSpLocks/>
            <a:stCxn id="38" idx="5"/>
            <a:endCxn id="25" idx="2"/>
          </p:cNvCxnSpPr>
          <p:nvPr/>
        </p:nvCxnSpPr>
        <p:spPr>
          <a:xfrm rot="5400000" flipH="1" flipV="1">
            <a:off x="1582717" y="4432380"/>
            <a:ext cx="75214" cy="299474"/>
          </a:xfrm>
          <a:prstGeom prst="curvedConnector3">
            <a:avLst>
              <a:gd name="adj1" fmla="val -71198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>
            <a:extLst>
              <a:ext uri="{FF2B5EF4-FFF2-40B4-BE49-F238E27FC236}">
                <a16:creationId xmlns:a16="http://schemas.microsoft.com/office/drawing/2014/main" id="{C84761BA-DA48-1049-A5CF-AC5EC352C838}"/>
              </a:ext>
            </a:extLst>
          </p:cNvPr>
          <p:cNvCxnSpPr>
            <a:cxnSpLocks/>
            <a:stCxn id="38" idx="2"/>
            <a:endCxn id="35" idx="1"/>
          </p:cNvCxnSpPr>
          <p:nvPr/>
        </p:nvCxnSpPr>
        <p:spPr>
          <a:xfrm rot="10800000" flipH="1">
            <a:off x="1107267" y="2114266"/>
            <a:ext cx="1079978" cy="2408641"/>
          </a:xfrm>
          <a:prstGeom prst="curvedConnector3">
            <a:avLst>
              <a:gd name="adj1" fmla="val -15357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>
            <a:extLst>
              <a:ext uri="{FF2B5EF4-FFF2-40B4-BE49-F238E27FC236}">
                <a16:creationId xmlns:a16="http://schemas.microsoft.com/office/drawing/2014/main" id="{32B8B054-07C3-2840-9260-013730227692}"/>
              </a:ext>
            </a:extLst>
          </p:cNvPr>
          <p:cNvCxnSpPr>
            <a:cxnSpLocks/>
            <a:stCxn id="25" idx="0"/>
            <a:endCxn id="13" idx="1"/>
          </p:cNvCxnSpPr>
          <p:nvPr/>
        </p:nvCxnSpPr>
        <p:spPr>
          <a:xfrm rot="5400000" flipH="1" flipV="1">
            <a:off x="1531854" y="3457065"/>
            <a:ext cx="1051332" cy="574919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37DDE64A-F74F-F141-B18D-9E7F21B7F8ED}"/>
              </a:ext>
            </a:extLst>
          </p:cNvPr>
          <p:cNvCxnSpPr>
            <a:cxnSpLocks/>
            <a:stCxn id="13" idx="2"/>
            <a:endCxn id="18" idx="2"/>
          </p:cNvCxnSpPr>
          <p:nvPr/>
        </p:nvCxnSpPr>
        <p:spPr>
          <a:xfrm rot="16200000" flipH="1">
            <a:off x="3744986" y="2093172"/>
            <a:ext cx="102911" cy="2628602"/>
          </a:xfrm>
          <a:prstGeom prst="curvedConnector3">
            <a:avLst>
              <a:gd name="adj1" fmla="val 278578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69834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221E1-A995-F94E-840C-586E39D57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hdfs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hadoop</a:t>
            </a:r>
            <a:r>
              <a:rPr lang="en-US" dirty="0">
                <a:sym typeface="Wingdings" pitchFamily="2" charset="2"/>
              </a:rPr>
              <a:t> distributed file system – writes from outside the cluster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7E562-28AD-3F43-9514-D7D2120769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492EE0-E492-5C47-9FAB-1B6AEAE9703A}"/>
              </a:ext>
            </a:extLst>
          </p:cNvPr>
          <p:cNvSpPr>
            <a:spLocks noChangeAspect="1"/>
          </p:cNvSpPr>
          <p:nvPr/>
        </p:nvSpPr>
        <p:spPr>
          <a:xfrm>
            <a:off x="4401434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node7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89BB2-02F3-2F46-9D8F-C41410BFFFF9}"/>
              </a:ext>
            </a:extLst>
          </p:cNvPr>
          <p:cNvSpPr>
            <a:spLocks noChangeAspect="1"/>
          </p:cNvSpPr>
          <p:nvPr/>
        </p:nvSpPr>
        <p:spPr>
          <a:xfrm>
            <a:off x="3305869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298FAC-D96B-8546-BB95-26108D2DF80C}"/>
              </a:ext>
            </a:extLst>
          </p:cNvPr>
          <p:cNvSpPr>
            <a:spLocks noChangeAspect="1"/>
          </p:cNvSpPr>
          <p:nvPr/>
        </p:nvSpPr>
        <p:spPr>
          <a:xfrm>
            <a:off x="3296353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125F46-06FB-4B48-BDB2-8CB9A00A164D}"/>
              </a:ext>
            </a:extLst>
          </p:cNvPr>
          <p:cNvSpPr>
            <a:spLocks noChangeAspect="1"/>
          </p:cNvSpPr>
          <p:nvPr/>
        </p:nvSpPr>
        <p:spPr>
          <a:xfrm>
            <a:off x="1076402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 dirty="0"/>
              <a:t>node0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C78F1B-467D-9748-9E51-40C609A23F6B}"/>
              </a:ext>
            </a:extLst>
          </p:cNvPr>
          <p:cNvSpPr>
            <a:spLocks noChangeAspect="1"/>
          </p:cNvSpPr>
          <p:nvPr/>
        </p:nvSpPr>
        <p:spPr>
          <a:xfrm>
            <a:off x="1207262" y="2996081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5CF4F2-66D0-4748-9081-9964F68D36B1}"/>
              </a:ext>
            </a:extLst>
          </p:cNvPr>
          <p:cNvSpPr>
            <a:spLocks noChangeAspect="1"/>
          </p:cNvSpPr>
          <p:nvPr/>
        </p:nvSpPr>
        <p:spPr>
          <a:xfrm>
            <a:off x="1584645" y="3121935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47C437-2F6A-C04F-B4FB-6D20CC0A7FB4}"/>
              </a:ext>
            </a:extLst>
          </p:cNvPr>
          <p:cNvSpPr>
            <a:spLocks noChangeAspect="1"/>
          </p:cNvSpPr>
          <p:nvPr/>
        </p:nvSpPr>
        <p:spPr>
          <a:xfrm>
            <a:off x="2187245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13C5FD-3E8B-3746-A4F6-64401DE1A9AF}"/>
              </a:ext>
            </a:extLst>
          </p:cNvPr>
          <p:cNvSpPr>
            <a:spLocks noChangeAspect="1"/>
          </p:cNvSpPr>
          <p:nvPr/>
        </p:nvSpPr>
        <p:spPr>
          <a:xfrm>
            <a:off x="3400317" y="3197618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5BDA04-0691-CB49-A2A6-326A0ED0ACCA}"/>
              </a:ext>
            </a:extLst>
          </p:cNvPr>
          <p:cNvSpPr>
            <a:spLocks noChangeAspect="1"/>
          </p:cNvSpPr>
          <p:nvPr/>
        </p:nvSpPr>
        <p:spPr>
          <a:xfrm>
            <a:off x="2344980" y="3081698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006161-E2BA-734F-AB80-57B6C6B25515}"/>
              </a:ext>
            </a:extLst>
          </p:cNvPr>
          <p:cNvSpPr>
            <a:spLocks noChangeAspect="1"/>
          </p:cNvSpPr>
          <p:nvPr/>
        </p:nvSpPr>
        <p:spPr>
          <a:xfrm>
            <a:off x="3656291" y="2932279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3752FC-5B9A-6345-8562-B25DF4D7DD26}"/>
              </a:ext>
            </a:extLst>
          </p:cNvPr>
          <p:cNvSpPr>
            <a:spLocks noChangeAspect="1"/>
          </p:cNvSpPr>
          <p:nvPr/>
        </p:nvSpPr>
        <p:spPr>
          <a:xfrm>
            <a:off x="2787664" y="2944538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F96169-E077-834E-A634-5812D0BA410A}"/>
              </a:ext>
            </a:extLst>
          </p:cNvPr>
          <p:cNvSpPr>
            <a:spLocks noChangeAspect="1"/>
          </p:cNvSpPr>
          <p:nvPr/>
        </p:nvSpPr>
        <p:spPr>
          <a:xfrm>
            <a:off x="4401434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C257DDD-E285-F443-85BC-563D00413892}"/>
              </a:ext>
            </a:extLst>
          </p:cNvPr>
          <p:cNvSpPr>
            <a:spLocks noChangeAspect="1"/>
          </p:cNvSpPr>
          <p:nvPr/>
        </p:nvSpPr>
        <p:spPr>
          <a:xfrm>
            <a:off x="4524999" y="3007035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6593AE4-4721-D948-8292-6522B298BDDE}"/>
              </a:ext>
            </a:extLst>
          </p:cNvPr>
          <p:cNvSpPr>
            <a:spLocks noChangeAspect="1"/>
          </p:cNvSpPr>
          <p:nvPr/>
        </p:nvSpPr>
        <p:spPr>
          <a:xfrm>
            <a:off x="4973582" y="3184609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49B542-466B-4047-83D6-BD4CE259586A}"/>
              </a:ext>
            </a:extLst>
          </p:cNvPr>
          <p:cNvSpPr>
            <a:spLocks noChangeAspect="1"/>
          </p:cNvSpPr>
          <p:nvPr/>
        </p:nvSpPr>
        <p:spPr>
          <a:xfrm>
            <a:off x="1076402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5E6117-8BB6-D144-A471-CC902BB7DA24}"/>
              </a:ext>
            </a:extLst>
          </p:cNvPr>
          <p:cNvSpPr>
            <a:spLocks noChangeAspect="1"/>
          </p:cNvSpPr>
          <p:nvPr/>
        </p:nvSpPr>
        <p:spPr>
          <a:xfrm>
            <a:off x="1168344" y="4084328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54280A-F937-6549-A335-46A2A5CAF93E}"/>
              </a:ext>
            </a:extLst>
          </p:cNvPr>
          <p:cNvSpPr>
            <a:spLocks noChangeAspect="1"/>
          </p:cNvSpPr>
          <p:nvPr/>
        </p:nvSpPr>
        <p:spPr>
          <a:xfrm>
            <a:off x="4524999" y="4366522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DE07C4F-C4A1-EC45-9C69-2E55F094F86F}"/>
              </a:ext>
            </a:extLst>
          </p:cNvPr>
          <p:cNvSpPr>
            <a:spLocks noChangeAspect="1"/>
          </p:cNvSpPr>
          <p:nvPr/>
        </p:nvSpPr>
        <p:spPr>
          <a:xfrm>
            <a:off x="2187245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8DB0BCE-327B-DE44-9761-72CF111C1386}"/>
              </a:ext>
            </a:extLst>
          </p:cNvPr>
          <p:cNvSpPr>
            <a:spLocks noChangeAspect="1"/>
          </p:cNvSpPr>
          <p:nvPr/>
        </p:nvSpPr>
        <p:spPr>
          <a:xfrm>
            <a:off x="2592686" y="4137673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6AD79E-AADF-B748-961B-A94448C76221}"/>
              </a:ext>
            </a:extLst>
          </p:cNvPr>
          <p:cNvSpPr>
            <a:spLocks noChangeAspect="1"/>
          </p:cNvSpPr>
          <p:nvPr/>
        </p:nvSpPr>
        <p:spPr>
          <a:xfrm>
            <a:off x="5007955" y="4127797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C7191F-C98B-BA43-8240-FE57F9FC275C}"/>
              </a:ext>
            </a:extLst>
          </p:cNvPr>
          <p:cNvSpPr>
            <a:spLocks noChangeAspect="1"/>
          </p:cNvSpPr>
          <p:nvPr/>
        </p:nvSpPr>
        <p:spPr>
          <a:xfrm>
            <a:off x="1632901" y="4270190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FCA2D2C-4F36-E848-A7A5-D065DCFCF966}"/>
              </a:ext>
            </a:extLst>
          </p:cNvPr>
          <p:cNvSpPr>
            <a:spLocks noChangeAspect="1"/>
          </p:cNvSpPr>
          <p:nvPr/>
        </p:nvSpPr>
        <p:spPr>
          <a:xfrm>
            <a:off x="3857353" y="4167706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EE06269-72AE-3540-8F45-43F81A839D0A}"/>
              </a:ext>
            </a:extLst>
          </p:cNvPr>
          <p:cNvSpPr>
            <a:spLocks noChangeAspect="1"/>
          </p:cNvSpPr>
          <p:nvPr/>
        </p:nvSpPr>
        <p:spPr>
          <a:xfrm>
            <a:off x="3408770" y="4329593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E0663BC-8470-7A45-8BBC-3B280F8C56F0}"/>
              </a:ext>
            </a:extLst>
          </p:cNvPr>
          <p:cNvCxnSpPr>
            <a:cxnSpLocks/>
          </p:cNvCxnSpPr>
          <p:nvPr/>
        </p:nvCxnSpPr>
        <p:spPr>
          <a:xfrm>
            <a:off x="589998" y="3677975"/>
            <a:ext cx="50846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110F7EE-C301-EB41-97A8-79DFFD647D87}"/>
              </a:ext>
            </a:extLst>
          </p:cNvPr>
          <p:cNvSpPr txBox="1"/>
          <p:nvPr/>
        </p:nvSpPr>
        <p:spPr>
          <a:xfrm>
            <a:off x="426720" y="3350532"/>
            <a:ext cx="456856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Rack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5E74C5-CC61-0C4B-8E0C-430230E2FA70}"/>
              </a:ext>
            </a:extLst>
          </p:cNvPr>
          <p:cNvSpPr txBox="1"/>
          <p:nvPr/>
        </p:nvSpPr>
        <p:spPr>
          <a:xfrm>
            <a:off x="426720" y="3785732"/>
            <a:ext cx="456856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Rack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A37F95F-91A3-174A-87EB-7A222F196BDA}"/>
              </a:ext>
            </a:extLst>
          </p:cNvPr>
          <p:cNvSpPr txBox="1"/>
          <p:nvPr/>
        </p:nvSpPr>
        <p:spPr>
          <a:xfrm>
            <a:off x="201084" y="4494992"/>
            <a:ext cx="775340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/>
              <a:t>DataNodes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B8D6D8-F047-9E40-92CD-6270C5D7EC00}"/>
              </a:ext>
            </a:extLst>
          </p:cNvPr>
          <p:cNvSpPr txBox="1"/>
          <p:nvPr/>
        </p:nvSpPr>
        <p:spPr>
          <a:xfrm>
            <a:off x="198950" y="2641272"/>
            <a:ext cx="775340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/>
              <a:t>DataNodes</a:t>
            </a:r>
            <a:endParaRPr lang="en-US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E3AABE9-42EB-4344-927F-AD66E00A6734}"/>
              </a:ext>
            </a:extLst>
          </p:cNvPr>
          <p:cNvSpPr/>
          <p:nvPr/>
        </p:nvSpPr>
        <p:spPr>
          <a:xfrm>
            <a:off x="2187245" y="1904905"/>
            <a:ext cx="1568967" cy="4187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NameNode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A6274C-7419-A843-B863-99403D11A982}"/>
              </a:ext>
            </a:extLst>
          </p:cNvPr>
          <p:cNvSpPr txBox="1"/>
          <p:nvPr/>
        </p:nvSpPr>
        <p:spPr>
          <a:xfrm>
            <a:off x="4973582" y="1171599"/>
            <a:ext cx="3919406" cy="1133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20000"/>
          </a:bodyPr>
          <a:lstStyle>
            <a:defPPr>
              <a:defRPr lang="en-US"/>
            </a:defPPr>
            <a:lvl1pPr marL="1714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1pPr>
            <a:lvl2pPr marL="514350" lvl="1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2pPr>
            <a:lvl3pPr marL="8572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3pPr>
            <a:lvl4pPr marL="12001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4pPr>
            <a:lvl5pPr marL="15430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5pPr>
            <a:lvl6pPr marL="18859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marL="0" indent="0">
              <a:buNone/>
            </a:pPr>
            <a:r>
              <a:rPr lang="en-US" b="1" dirty="0"/>
              <a:t>Metadata</a:t>
            </a:r>
            <a:br>
              <a:rPr lang="en-US" dirty="0"/>
            </a:br>
            <a:r>
              <a:rPr lang="en-US" dirty="0"/>
              <a:t>(name, replicas, blocks,…)</a:t>
            </a:r>
          </a:p>
          <a:p>
            <a:pPr marL="0" indent="0">
              <a:buNone/>
            </a:pPr>
            <a:r>
              <a:rPr lang="en-US" dirty="0"/>
              <a:t>/home/</a:t>
            </a:r>
            <a:r>
              <a:rPr lang="en-US" dirty="0" err="1"/>
              <a:t>eric</a:t>
            </a:r>
            <a:r>
              <a:rPr lang="en-US" dirty="0"/>
              <a:t>/data/part-0, 3, {1,3}, …</a:t>
            </a:r>
          </a:p>
          <a:p>
            <a:pPr marL="0" indent="0">
              <a:buNone/>
            </a:pPr>
            <a:r>
              <a:rPr lang="en-US" dirty="0"/>
              <a:t>/home/</a:t>
            </a:r>
            <a:r>
              <a:rPr lang="en-US" dirty="0" err="1"/>
              <a:t>eric</a:t>
            </a:r>
            <a:r>
              <a:rPr lang="en-US" dirty="0"/>
              <a:t>/data/part-1, 3, {2,4,5}, 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DF847-374F-0246-A732-17FF0008EAEB}"/>
              </a:ext>
            </a:extLst>
          </p:cNvPr>
          <p:cNvSpPr txBox="1"/>
          <p:nvPr/>
        </p:nvSpPr>
        <p:spPr>
          <a:xfrm>
            <a:off x="5769107" y="2641271"/>
            <a:ext cx="3374894" cy="2432753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1714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1pPr>
            <a:lvl2pPr marL="514350" lvl="1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2pPr>
            <a:lvl3pPr marL="8572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3pPr>
            <a:lvl4pPr marL="12001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4pPr>
            <a:lvl5pPr marL="15430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5pPr>
            <a:lvl6pPr marL="18859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en-US" dirty="0"/>
              <a:t>Client is running on outside cluster is writing block 5</a:t>
            </a:r>
          </a:p>
          <a:p>
            <a:pPr marL="0" indent="0">
              <a:buNone/>
            </a:pPr>
            <a:r>
              <a:rPr lang="en-US" dirty="0"/>
              <a:t>Replication factor = 3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Client asks NN where to put the block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First write is to node4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Client streams data to node4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node4 asks NN for replicant list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Replicants are picked on different rack node1 &amp; node3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First write is local (node4)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node4 streams to node1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node1 streams to node3</a:t>
            </a:r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FF64B11E-5D82-6A40-92FF-5863328B4EB9}"/>
              </a:ext>
            </a:extLst>
          </p:cNvPr>
          <p:cNvCxnSpPr>
            <a:stCxn id="36" idx="1"/>
            <a:endCxn id="35" idx="3"/>
          </p:cNvCxnSpPr>
          <p:nvPr/>
        </p:nvCxnSpPr>
        <p:spPr>
          <a:xfrm rot="10800000" flipV="1">
            <a:off x="3756212" y="1738259"/>
            <a:ext cx="1217370" cy="37600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844BE8BA-6B01-FE4D-AEA1-73BEAA6EE862}"/>
              </a:ext>
            </a:extLst>
          </p:cNvPr>
          <p:cNvSpPr/>
          <p:nvPr/>
        </p:nvSpPr>
        <p:spPr>
          <a:xfrm>
            <a:off x="251012" y="2227897"/>
            <a:ext cx="425656" cy="273844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000" dirty="0">
                <a:latin typeface="Rubik" pitchFamily="2" charset="-79"/>
                <a:cs typeface="Rubik" pitchFamily="2" charset="-79"/>
              </a:rPr>
              <a:t>client</a:t>
            </a:r>
          </a:p>
        </p:txBody>
      </p: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660E14A0-B289-FC4C-8770-EA5537D11F9F}"/>
              </a:ext>
            </a:extLst>
          </p:cNvPr>
          <p:cNvCxnSpPr>
            <a:cxnSpLocks/>
            <a:stCxn id="38" idx="4"/>
            <a:endCxn id="25" idx="1"/>
          </p:cNvCxnSpPr>
          <p:nvPr/>
        </p:nvCxnSpPr>
        <p:spPr>
          <a:xfrm rot="16200000" flipH="1">
            <a:off x="95566" y="2870014"/>
            <a:ext cx="1905609" cy="1169061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>
            <a:extLst>
              <a:ext uri="{FF2B5EF4-FFF2-40B4-BE49-F238E27FC236}">
                <a16:creationId xmlns:a16="http://schemas.microsoft.com/office/drawing/2014/main" id="{C84761BA-DA48-1049-A5CF-AC5EC352C838}"/>
              </a:ext>
            </a:extLst>
          </p:cNvPr>
          <p:cNvCxnSpPr>
            <a:cxnSpLocks/>
            <a:stCxn id="38" idx="6"/>
            <a:endCxn id="35" idx="1"/>
          </p:cNvCxnSpPr>
          <p:nvPr/>
        </p:nvCxnSpPr>
        <p:spPr>
          <a:xfrm flipV="1">
            <a:off x="676668" y="2114265"/>
            <a:ext cx="1510577" cy="25055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>
            <a:extLst>
              <a:ext uri="{FF2B5EF4-FFF2-40B4-BE49-F238E27FC236}">
                <a16:creationId xmlns:a16="http://schemas.microsoft.com/office/drawing/2014/main" id="{32B8B054-07C3-2840-9260-013730227692}"/>
              </a:ext>
            </a:extLst>
          </p:cNvPr>
          <p:cNvCxnSpPr>
            <a:cxnSpLocks/>
            <a:stCxn id="25" idx="0"/>
            <a:endCxn id="13" idx="1"/>
          </p:cNvCxnSpPr>
          <p:nvPr/>
        </p:nvCxnSpPr>
        <p:spPr>
          <a:xfrm rot="5400000" flipH="1" flipV="1">
            <a:off x="1531854" y="3457065"/>
            <a:ext cx="1051332" cy="574919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37DDE64A-F74F-F141-B18D-9E7F21B7F8ED}"/>
              </a:ext>
            </a:extLst>
          </p:cNvPr>
          <p:cNvCxnSpPr>
            <a:cxnSpLocks/>
            <a:stCxn id="13" idx="2"/>
            <a:endCxn id="18" idx="2"/>
          </p:cNvCxnSpPr>
          <p:nvPr/>
        </p:nvCxnSpPr>
        <p:spPr>
          <a:xfrm rot="16200000" flipH="1">
            <a:off x="3744986" y="2093172"/>
            <a:ext cx="102911" cy="2628602"/>
          </a:xfrm>
          <a:prstGeom prst="curvedConnector3">
            <a:avLst>
              <a:gd name="adj1" fmla="val 278578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25774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221E1-A995-F94E-840C-586E39D57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hdfs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hadoop</a:t>
            </a:r>
            <a:r>
              <a:rPr lang="en-US" dirty="0">
                <a:sym typeface="Wingdings" pitchFamily="2" charset="2"/>
              </a:rPr>
              <a:t> distributed file system - reads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7E562-28AD-3F43-9514-D7D2120769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492EE0-E492-5C47-9FAB-1B6AEAE9703A}"/>
              </a:ext>
            </a:extLst>
          </p:cNvPr>
          <p:cNvSpPr>
            <a:spLocks noChangeAspect="1"/>
          </p:cNvSpPr>
          <p:nvPr/>
        </p:nvSpPr>
        <p:spPr>
          <a:xfrm>
            <a:off x="4401434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node7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89BB2-02F3-2F46-9D8F-C41410BFFFF9}"/>
              </a:ext>
            </a:extLst>
          </p:cNvPr>
          <p:cNvSpPr>
            <a:spLocks noChangeAspect="1"/>
          </p:cNvSpPr>
          <p:nvPr/>
        </p:nvSpPr>
        <p:spPr>
          <a:xfrm>
            <a:off x="3305869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298FAC-D96B-8546-BB95-26108D2DF80C}"/>
              </a:ext>
            </a:extLst>
          </p:cNvPr>
          <p:cNvSpPr>
            <a:spLocks noChangeAspect="1"/>
          </p:cNvSpPr>
          <p:nvPr/>
        </p:nvSpPr>
        <p:spPr>
          <a:xfrm>
            <a:off x="3296353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125F46-06FB-4B48-BDB2-8CB9A00A164D}"/>
              </a:ext>
            </a:extLst>
          </p:cNvPr>
          <p:cNvSpPr>
            <a:spLocks noChangeAspect="1"/>
          </p:cNvSpPr>
          <p:nvPr/>
        </p:nvSpPr>
        <p:spPr>
          <a:xfrm>
            <a:off x="1076402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 dirty="0"/>
              <a:t>node0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C78F1B-467D-9748-9E51-40C609A23F6B}"/>
              </a:ext>
            </a:extLst>
          </p:cNvPr>
          <p:cNvSpPr>
            <a:spLocks noChangeAspect="1"/>
          </p:cNvSpPr>
          <p:nvPr/>
        </p:nvSpPr>
        <p:spPr>
          <a:xfrm>
            <a:off x="1207262" y="2996081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5CF4F2-66D0-4748-9081-9964F68D36B1}"/>
              </a:ext>
            </a:extLst>
          </p:cNvPr>
          <p:cNvSpPr>
            <a:spLocks noChangeAspect="1"/>
          </p:cNvSpPr>
          <p:nvPr/>
        </p:nvSpPr>
        <p:spPr>
          <a:xfrm>
            <a:off x="1584645" y="3121935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47C437-2F6A-C04F-B4FB-6D20CC0A7FB4}"/>
              </a:ext>
            </a:extLst>
          </p:cNvPr>
          <p:cNvSpPr>
            <a:spLocks noChangeAspect="1"/>
          </p:cNvSpPr>
          <p:nvPr/>
        </p:nvSpPr>
        <p:spPr>
          <a:xfrm>
            <a:off x="2187245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13C5FD-3E8B-3746-A4F6-64401DE1A9AF}"/>
              </a:ext>
            </a:extLst>
          </p:cNvPr>
          <p:cNvSpPr>
            <a:spLocks noChangeAspect="1"/>
          </p:cNvSpPr>
          <p:nvPr/>
        </p:nvSpPr>
        <p:spPr>
          <a:xfrm>
            <a:off x="3400317" y="3197618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5BDA04-0691-CB49-A2A6-326A0ED0ACCA}"/>
              </a:ext>
            </a:extLst>
          </p:cNvPr>
          <p:cNvSpPr>
            <a:spLocks noChangeAspect="1"/>
          </p:cNvSpPr>
          <p:nvPr/>
        </p:nvSpPr>
        <p:spPr>
          <a:xfrm>
            <a:off x="2344980" y="3081698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006161-E2BA-734F-AB80-57B6C6B25515}"/>
              </a:ext>
            </a:extLst>
          </p:cNvPr>
          <p:cNvSpPr>
            <a:spLocks noChangeAspect="1"/>
          </p:cNvSpPr>
          <p:nvPr/>
        </p:nvSpPr>
        <p:spPr>
          <a:xfrm>
            <a:off x="3656291" y="2932279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3752FC-5B9A-6345-8562-B25DF4D7DD26}"/>
              </a:ext>
            </a:extLst>
          </p:cNvPr>
          <p:cNvSpPr>
            <a:spLocks noChangeAspect="1"/>
          </p:cNvSpPr>
          <p:nvPr/>
        </p:nvSpPr>
        <p:spPr>
          <a:xfrm>
            <a:off x="2787664" y="2944538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F96169-E077-834E-A634-5812D0BA410A}"/>
              </a:ext>
            </a:extLst>
          </p:cNvPr>
          <p:cNvSpPr>
            <a:spLocks noChangeAspect="1"/>
          </p:cNvSpPr>
          <p:nvPr/>
        </p:nvSpPr>
        <p:spPr>
          <a:xfrm>
            <a:off x="4401434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C257DDD-E285-F443-85BC-563D00413892}"/>
              </a:ext>
            </a:extLst>
          </p:cNvPr>
          <p:cNvSpPr>
            <a:spLocks noChangeAspect="1"/>
          </p:cNvSpPr>
          <p:nvPr/>
        </p:nvSpPr>
        <p:spPr>
          <a:xfrm>
            <a:off x="4524999" y="3007035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6593AE4-4721-D948-8292-6522B298BDDE}"/>
              </a:ext>
            </a:extLst>
          </p:cNvPr>
          <p:cNvSpPr>
            <a:spLocks noChangeAspect="1"/>
          </p:cNvSpPr>
          <p:nvPr/>
        </p:nvSpPr>
        <p:spPr>
          <a:xfrm>
            <a:off x="4973582" y="3184609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49B542-466B-4047-83D6-BD4CE259586A}"/>
              </a:ext>
            </a:extLst>
          </p:cNvPr>
          <p:cNvSpPr>
            <a:spLocks noChangeAspect="1"/>
          </p:cNvSpPr>
          <p:nvPr/>
        </p:nvSpPr>
        <p:spPr>
          <a:xfrm>
            <a:off x="1076402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5E6117-8BB6-D144-A471-CC902BB7DA24}"/>
              </a:ext>
            </a:extLst>
          </p:cNvPr>
          <p:cNvSpPr>
            <a:spLocks noChangeAspect="1"/>
          </p:cNvSpPr>
          <p:nvPr/>
        </p:nvSpPr>
        <p:spPr>
          <a:xfrm>
            <a:off x="1168344" y="4084328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54280A-F937-6549-A335-46A2A5CAF93E}"/>
              </a:ext>
            </a:extLst>
          </p:cNvPr>
          <p:cNvSpPr>
            <a:spLocks noChangeAspect="1"/>
          </p:cNvSpPr>
          <p:nvPr/>
        </p:nvSpPr>
        <p:spPr>
          <a:xfrm>
            <a:off x="4524999" y="4366522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DE07C4F-C4A1-EC45-9C69-2E55F094F86F}"/>
              </a:ext>
            </a:extLst>
          </p:cNvPr>
          <p:cNvSpPr>
            <a:spLocks noChangeAspect="1"/>
          </p:cNvSpPr>
          <p:nvPr/>
        </p:nvSpPr>
        <p:spPr>
          <a:xfrm>
            <a:off x="2187245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8DB0BCE-327B-DE44-9761-72CF111C1386}"/>
              </a:ext>
            </a:extLst>
          </p:cNvPr>
          <p:cNvSpPr>
            <a:spLocks noChangeAspect="1"/>
          </p:cNvSpPr>
          <p:nvPr/>
        </p:nvSpPr>
        <p:spPr>
          <a:xfrm>
            <a:off x="2592686" y="4137673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6AD79E-AADF-B748-961B-A94448C76221}"/>
              </a:ext>
            </a:extLst>
          </p:cNvPr>
          <p:cNvSpPr>
            <a:spLocks noChangeAspect="1"/>
          </p:cNvSpPr>
          <p:nvPr/>
        </p:nvSpPr>
        <p:spPr>
          <a:xfrm>
            <a:off x="5007955" y="4127797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C7191F-C98B-BA43-8240-FE57F9FC275C}"/>
              </a:ext>
            </a:extLst>
          </p:cNvPr>
          <p:cNvSpPr>
            <a:spLocks noChangeAspect="1"/>
          </p:cNvSpPr>
          <p:nvPr/>
        </p:nvSpPr>
        <p:spPr>
          <a:xfrm>
            <a:off x="1686289" y="4340936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FCA2D2C-4F36-E848-A7A5-D065DCFCF966}"/>
              </a:ext>
            </a:extLst>
          </p:cNvPr>
          <p:cNvSpPr>
            <a:spLocks noChangeAspect="1"/>
          </p:cNvSpPr>
          <p:nvPr/>
        </p:nvSpPr>
        <p:spPr>
          <a:xfrm>
            <a:off x="3857353" y="4167706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EE06269-72AE-3540-8F45-43F81A839D0A}"/>
              </a:ext>
            </a:extLst>
          </p:cNvPr>
          <p:cNvSpPr>
            <a:spLocks noChangeAspect="1"/>
          </p:cNvSpPr>
          <p:nvPr/>
        </p:nvSpPr>
        <p:spPr>
          <a:xfrm>
            <a:off x="3408770" y="4329593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E0663BC-8470-7A45-8BBC-3B280F8C56F0}"/>
              </a:ext>
            </a:extLst>
          </p:cNvPr>
          <p:cNvCxnSpPr>
            <a:cxnSpLocks/>
          </p:cNvCxnSpPr>
          <p:nvPr/>
        </p:nvCxnSpPr>
        <p:spPr>
          <a:xfrm>
            <a:off x="589998" y="3677975"/>
            <a:ext cx="50846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110F7EE-C301-EB41-97A8-79DFFD647D87}"/>
              </a:ext>
            </a:extLst>
          </p:cNvPr>
          <p:cNvSpPr txBox="1"/>
          <p:nvPr/>
        </p:nvSpPr>
        <p:spPr>
          <a:xfrm>
            <a:off x="426720" y="3350532"/>
            <a:ext cx="456856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Rack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5E74C5-CC61-0C4B-8E0C-430230E2FA70}"/>
              </a:ext>
            </a:extLst>
          </p:cNvPr>
          <p:cNvSpPr txBox="1"/>
          <p:nvPr/>
        </p:nvSpPr>
        <p:spPr>
          <a:xfrm>
            <a:off x="426720" y="3785732"/>
            <a:ext cx="456856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Rack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A37F95F-91A3-174A-87EB-7A222F196BDA}"/>
              </a:ext>
            </a:extLst>
          </p:cNvPr>
          <p:cNvSpPr txBox="1"/>
          <p:nvPr/>
        </p:nvSpPr>
        <p:spPr>
          <a:xfrm>
            <a:off x="201084" y="4494992"/>
            <a:ext cx="775340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/>
              <a:t>DataNodes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B8D6D8-F047-9E40-92CD-6270C5D7EC00}"/>
              </a:ext>
            </a:extLst>
          </p:cNvPr>
          <p:cNvSpPr txBox="1"/>
          <p:nvPr/>
        </p:nvSpPr>
        <p:spPr>
          <a:xfrm>
            <a:off x="198950" y="2641272"/>
            <a:ext cx="775340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/>
              <a:t>DataNodes</a:t>
            </a:r>
            <a:endParaRPr lang="en-US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E3AABE9-42EB-4344-927F-AD66E00A6734}"/>
              </a:ext>
            </a:extLst>
          </p:cNvPr>
          <p:cNvSpPr/>
          <p:nvPr/>
        </p:nvSpPr>
        <p:spPr>
          <a:xfrm>
            <a:off x="2187245" y="1904905"/>
            <a:ext cx="1568967" cy="4187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NameNode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A6274C-7419-A843-B863-99403D11A982}"/>
              </a:ext>
            </a:extLst>
          </p:cNvPr>
          <p:cNvSpPr txBox="1"/>
          <p:nvPr/>
        </p:nvSpPr>
        <p:spPr>
          <a:xfrm>
            <a:off x="4973582" y="1171599"/>
            <a:ext cx="3919406" cy="1133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20000"/>
          </a:bodyPr>
          <a:lstStyle>
            <a:defPPr>
              <a:defRPr lang="en-US"/>
            </a:defPPr>
            <a:lvl1pPr marL="1714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1pPr>
            <a:lvl2pPr marL="514350" lvl="1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2pPr>
            <a:lvl3pPr marL="8572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3pPr>
            <a:lvl4pPr marL="12001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4pPr>
            <a:lvl5pPr marL="15430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5pPr>
            <a:lvl6pPr marL="18859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marL="0" indent="0">
              <a:buNone/>
            </a:pPr>
            <a:r>
              <a:rPr lang="en-US" b="1" dirty="0"/>
              <a:t>Metadata</a:t>
            </a:r>
            <a:br>
              <a:rPr lang="en-US" dirty="0"/>
            </a:br>
            <a:r>
              <a:rPr lang="en-US" dirty="0"/>
              <a:t>(name, replicas, blocks,…)</a:t>
            </a:r>
          </a:p>
          <a:p>
            <a:pPr marL="0" indent="0">
              <a:buNone/>
            </a:pPr>
            <a:r>
              <a:rPr lang="en-US" dirty="0"/>
              <a:t>/home/</a:t>
            </a:r>
            <a:r>
              <a:rPr lang="en-US" dirty="0" err="1"/>
              <a:t>eric</a:t>
            </a:r>
            <a:r>
              <a:rPr lang="en-US" dirty="0"/>
              <a:t>/data/part-0, 3, {1,3}, …</a:t>
            </a:r>
          </a:p>
          <a:p>
            <a:pPr marL="0" indent="0">
              <a:buNone/>
            </a:pPr>
            <a:r>
              <a:rPr lang="en-US" dirty="0"/>
              <a:t>/home/</a:t>
            </a:r>
            <a:r>
              <a:rPr lang="en-US" dirty="0" err="1"/>
              <a:t>eric</a:t>
            </a:r>
            <a:r>
              <a:rPr lang="en-US" dirty="0"/>
              <a:t>/data/part-1, 3, {2,4,5}, 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DF847-374F-0246-A732-17FF0008EAEB}"/>
              </a:ext>
            </a:extLst>
          </p:cNvPr>
          <p:cNvSpPr txBox="1"/>
          <p:nvPr/>
        </p:nvSpPr>
        <p:spPr>
          <a:xfrm>
            <a:off x="5769107" y="2641271"/>
            <a:ext cx="3374894" cy="243275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714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1pPr>
            <a:lvl2pPr marL="514350" lvl="1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2pPr>
            <a:lvl3pPr marL="8572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3pPr>
            <a:lvl4pPr marL="12001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4pPr>
            <a:lvl5pPr marL="15430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5pPr>
            <a:lvl6pPr marL="18859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en-US" dirty="0"/>
              <a:t>Client is running on node4 is reading block 5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Asks NN for location of block 5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Read is local (node4)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Client running on node4 is reading block 2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Asks NN for location of block 2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Read is on same rack (client choses source)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node5 streams to node4</a:t>
            </a:r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FF64B11E-5D82-6A40-92FF-5863328B4EB9}"/>
              </a:ext>
            </a:extLst>
          </p:cNvPr>
          <p:cNvCxnSpPr>
            <a:stCxn id="36" idx="1"/>
            <a:endCxn id="35" idx="3"/>
          </p:cNvCxnSpPr>
          <p:nvPr/>
        </p:nvCxnSpPr>
        <p:spPr>
          <a:xfrm rot="10800000" flipV="1">
            <a:off x="3756212" y="1738259"/>
            <a:ext cx="1217370" cy="37600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844BE8BA-6B01-FE4D-AEA1-73BEAA6EE862}"/>
              </a:ext>
            </a:extLst>
          </p:cNvPr>
          <p:cNvSpPr/>
          <p:nvPr/>
        </p:nvSpPr>
        <p:spPr>
          <a:xfrm>
            <a:off x="1107267" y="4385984"/>
            <a:ext cx="425656" cy="273844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000" dirty="0">
                <a:latin typeface="Rubik" pitchFamily="2" charset="-79"/>
                <a:cs typeface="Rubik" pitchFamily="2" charset="-79"/>
              </a:rPr>
              <a:t>client</a:t>
            </a:r>
          </a:p>
        </p:txBody>
      </p: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660E14A0-B289-FC4C-8770-EA5537D11F9F}"/>
              </a:ext>
            </a:extLst>
          </p:cNvPr>
          <p:cNvCxnSpPr>
            <a:cxnSpLocks/>
            <a:stCxn id="25" idx="2"/>
            <a:endCxn id="38" idx="5"/>
          </p:cNvCxnSpPr>
          <p:nvPr/>
        </p:nvCxnSpPr>
        <p:spPr>
          <a:xfrm rot="5400000">
            <a:off x="1644784" y="4441059"/>
            <a:ext cx="4468" cy="352862"/>
          </a:xfrm>
          <a:prstGeom prst="curvedConnector3">
            <a:avLst>
              <a:gd name="adj1" fmla="val 1499172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>
            <a:extLst>
              <a:ext uri="{FF2B5EF4-FFF2-40B4-BE49-F238E27FC236}">
                <a16:creationId xmlns:a16="http://schemas.microsoft.com/office/drawing/2014/main" id="{C84761BA-DA48-1049-A5CF-AC5EC352C838}"/>
              </a:ext>
            </a:extLst>
          </p:cNvPr>
          <p:cNvCxnSpPr>
            <a:cxnSpLocks/>
            <a:stCxn id="38" idx="2"/>
            <a:endCxn id="35" idx="1"/>
          </p:cNvCxnSpPr>
          <p:nvPr/>
        </p:nvCxnSpPr>
        <p:spPr>
          <a:xfrm rot="10800000" flipH="1">
            <a:off x="1107267" y="2114266"/>
            <a:ext cx="1079978" cy="2408641"/>
          </a:xfrm>
          <a:prstGeom prst="curvedConnector3">
            <a:avLst>
              <a:gd name="adj1" fmla="val -15357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15CA6298-9A65-FD49-B10E-B784BA9F8F68}"/>
              </a:ext>
            </a:extLst>
          </p:cNvPr>
          <p:cNvCxnSpPr>
            <a:cxnSpLocks/>
            <a:stCxn id="23" idx="1"/>
            <a:endCxn id="38" idx="7"/>
          </p:cNvCxnSpPr>
          <p:nvPr/>
        </p:nvCxnSpPr>
        <p:spPr>
          <a:xfrm rot="10800000" flipV="1">
            <a:off x="1470588" y="4274832"/>
            <a:ext cx="1122099" cy="151255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Curved Connector 48">
            <a:extLst>
              <a:ext uri="{FF2B5EF4-FFF2-40B4-BE49-F238E27FC236}">
                <a16:creationId xmlns:a16="http://schemas.microsoft.com/office/drawing/2014/main" id="{41CF46F2-40BA-7B40-B5EC-D03E69E30148}"/>
              </a:ext>
            </a:extLst>
          </p:cNvPr>
          <p:cNvCxnSpPr>
            <a:cxnSpLocks/>
            <a:stCxn id="26" idx="0"/>
            <a:endCxn id="38" idx="7"/>
          </p:cNvCxnSpPr>
          <p:nvPr/>
        </p:nvCxnSpPr>
        <p:spPr>
          <a:xfrm rot="16200000" flipH="1" flipV="1">
            <a:off x="2603359" y="3034934"/>
            <a:ext cx="258382" cy="2523926"/>
          </a:xfrm>
          <a:prstGeom prst="curvedConnector3">
            <a:avLst>
              <a:gd name="adj1" fmla="val -4337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65741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221E1-A995-F94E-840C-586E39D57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hdfs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hadoop</a:t>
            </a:r>
            <a:r>
              <a:rPr lang="en-US" dirty="0">
                <a:sym typeface="Wingdings" pitchFamily="2" charset="2"/>
              </a:rPr>
              <a:t> distributed file system – reads from off cluster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7E562-28AD-3F43-9514-D7D2120769C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492EE0-E492-5C47-9FAB-1B6AEAE9703A}"/>
              </a:ext>
            </a:extLst>
          </p:cNvPr>
          <p:cNvSpPr>
            <a:spLocks noChangeAspect="1"/>
          </p:cNvSpPr>
          <p:nvPr/>
        </p:nvSpPr>
        <p:spPr>
          <a:xfrm>
            <a:off x="4401434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node7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89BB2-02F3-2F46-9D8F-C41410BFFFF9}"/>
              </a:ext>
            </a:extLst>
          </p:cNvPr>
          <p:cNvSpPr>
            <a:spLocks noChangeAspect="1"/>
          </p:cNvSpPr>
          <p:nvPr/>
        </p:nvSpPr>
        <p:spPr>
          <a:xfrm>
            <a:off x="3305869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298FAC-D96B-8546-BB95-26108D2DF80C}"/>
              </a:ext>
            </a:extLst>
          </p:cNvPr>
          <p:cNvSpPr>
            <a:spLocks noChangeAspect="1"/>
          </p:cNvSpPr>
          <p:nvPr/>
        </p:nvSpPr>
        <p:spPr>
          <a:xfrm>
            <a:off x="3296353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125F46-06FB-4B48-BDB2-8CB9A00A164D}"/>
              </a:ext>
            </a:extLst>
          </p:cNvPr>
          <p:cNvSpPr>
            <a:spLocks noChangeAspect="1"/>
          </p:cNvSpPr>
          <p:nvPr/>
        </p:nvSpPr>
        <p:spPr>
          <a:xfrm>
            <a:off x="1076402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 dirty="0"/>
              <a:t>node0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C78F1B-467D-9748-9E51-40C609A23F6B}"/>
              </a:ext>
            </a:extLst>
          </p:cNvPr>
          <p:cNvSpPr>
            <a:spLocks noChangeAspect="1"/>
          </p:cNvSpPr>
          <p:nvPr/>
        </p:nvSpPr>
        <p:spPr>
          <a:xfrm>
            <a:off x="1207262" y="2996081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5CF4F2-66D0-4748-9081-9964F68D36B1}"/>
              </a:ext>
            </a:extLst>
          </p:cNvPr>
          <p:cNvSpPr>
            <a:spLocks noChangeAspect="1"/>
          </p:cNvSpPr>
          <p:nvPr/>
        </p:nvSpPr>
        <p:spPr>
          <a:xfrm>
            <a:off x="1584645" y="3121935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47C437-2F6A-C04F-B4FB-6D20CC0A7FB4}"/>
              </a:ext>
            </a:extLst>
          </p:cNvPr>
          <p:cNvSpPr>
            <a:spLocks noChangeAspect="1"/>
          </p:cNvSpPr>
          <p:nvPr/>
        </p:nvSpPr>
        <p:spPr>
          <a:xfrm>
            <a:off x="2187245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13C5FD-3E8B-3746-A4F6-64401DE1A9AF}"/>
              </a:ext>
            </a:extLst>
          </p:cNvPr>
          <p:cNvSpPr>
            <a:spLocks noChangeAspect="1"/>
          </p:cNvSpPr>
          <p:nvPr/>
        </p:nvSpPr>
        <p:spPr>
          <a:xfrm>
            <a:off x="3400317" y="3197618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5BDA04-0691-CB49-A2A6-326A0ED0ACCA}"/>
              </a:ext>
            </a:extLst>
          </p:cNvPr>
          <p:cNvSpPr>
            <a:spLocks noChangeAspect="1"/>
          </p:cNvSpPr>
          <p:nvPr/>
        </p:nvSpPr>
        <p:spPr>
          <a:xfrm>
            <a:off x="2344980" y="3081698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006161-E2BA-734F-AB80-57B6C6B25515}"/>
              </a:ext>
            </a:extLst>
          </p:cNvPr>
          <p:cNvSpPr>
            <a:spLocks noChangeAspect="1"/>
          </p:cNvSpPr>
          <p:nvPr/>
        </p:nvSpPr>
        <p:spPr>
          <a:xfrm>
            <a:off x="3656291" y="2932279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3752FC-5B9A-6345-8562-B25DF4D7DD26}"/>
              </a:ext>
            </a:extLst>
          </p:cNvPr>
          <p:cNvSpPr>
            <a:spLocks noChangeAspect="1"/>
          </p:cNvSpPr>
          <p:nvPr/>
        </p:nvSpPr>
        <p:spPr>
          <a:xfrm>
            <a:off x="2787664" y="2944538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F96169-E077-834E-A634-5812D0BA410A}"/>
              </a:ext>
            </a:extLst>
          </p:cNvPr>
          <p:cNvSpPr>
            <a:spLocks noChangeAspect="1"/>
          </p:cNvSpPr>
          <p:nvPr/>
        </p:nvSpPr>
        <p:spPr>
          <a:xfrm>
            <a:off x="4401434" y="264127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C257DDD-E285-F443-85BC-563D00413892}"/>
              </a:ext>
            </a:extLst>
          </p:cNvPr>
          <p:cNvSpPr>
            <a:spLocks noChangeAspect="1"/>
          </p:cNvSpPr>
          <p:nvPr/>
        </p:nvSpPr>
        <p:spPr>
          <a:xfrm>
            <a:off x="4524999" y="3007035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6593AE4-4721-D948-8292-6522B298BDDE}"/>
              </a:ext>
            </a:extLst>
          </p:cNvPr>
          <p:cNvSpPr>
            <a:spLocks noChangeAspect="1"/>
          </p:cNvSpPr>
          <p:nvPr/>
        </p:nvSpPr>
        <p:spPr>
          <a:xfrm>
            <a:off x="4973582" y="3184609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49B542-466B-4047-83D6-BD4CE259586A}"/>
              </a:ext>
            </a:extLst>
          </p:cNvPr>
          <p:cNvSpPr>
            <a:spLocks noChangeAspect="1"/>
          </p:cNvSpPr>
          <p:nvPr/>
        </p:nvSpPr>
        <p:spPr>
          <a:xfrm>
            <a:off x="1076402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node4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5E6117-8BB6-D144-A471-CC902BB7DA24}"/>
              </a:ext>
            </a:extLst>
          </p:cNvPr>
          <p:cNvSpPr>
            <a:spLocks noChangeAspect="1"/>
          </p:cNvSpPr>
          <p:nvPr/>
        </p:nvSpPr>
        <p:spPr>
          <a:xfrm>
            <a:off x="1168344" y="4084328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54280A-F937-6549-A335-46A2A5CAF93E}"/>
              </a:ext>
            </a:extLst>
          </p:cNvPr>
          <p:cNvSpPr>
            <a:spLocks noChangeAspect="1"/>
          </p:cNvSpPr>
          <p:nvPr/>
        </p:nvSpPr>
        <p:spPr>
          <a:xfrm>
            <a:off x="4524999" y="4366522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DE07C4F-C4A1-EC45-9C69-2E55F094F86F}"/>
              </a:ext>
            </a:extLst>
          </p:cNvPr>
          <p:cNvSpPr>
            <a:spLocks noChangeAspect="1"/>
          </p:cNvSpPr>
          <p:nvPr/>
        </p:nvSpPr>
        <p:spPr>
          <a:xfrm>
            <a:off x="2187245" y="3785732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1800"/>
              <a:t>node5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8DB0BCE-327B-DE44-9761-72CF111C1386}"/>
              </a:ext>
            </a:extLst>
          </p:cNvPr>
          <p:cNvSpPr>
            <a:spLocks noChangeAspect="1"/>
          </p:cNvSpPr>
          <p:nvPr/>
        </p:nvSpPr>
        <p:spPr>
          <a:xfrm>
            <a:off x="2592686" y="4137673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6AD79E-AADF-B748-961B-A94448C76221}"/>
              </a:ext>
            </a:extLst>
          </p:cNvPr>
          <p:cNvSpPr>
            <a:spLocks noChangeAspect="1"/>
          </p:cNvSpPr>
          <p:nvPr/>
        </p:nvSpPr>
        <p:spPr>
          <a:xfrm>
            <a:off x="5007955" y="4127797"/>
            <a:ext cx="274320" cy="27432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3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C7191F-C98B-BA43-8240-FE57F9FC275C}"/>
              </a:ext>
            </a:extLst>
          </p:cNvPr>
          <p:cNvSpPr>
            <a:spLocks noChangeAspect="1"/>
          </p:cNvSpPr>
          <p:nvPr/>
        </p:nvSpPr>
        <p:spPr>
          <a:xfrm>
            <a:off x="1686289" y="4340936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FCA2D2C-4F36-E848-A7A5-D065DCFCF966}"/>
              </a:ext>
            </a:extLst>
          </p:cNvPr>
          <p:cNvSpPr>
            <a:spLocks noChangeAspect="1"/>
          </p:cNvSpPr>
          <p:nvPr/>
        </p:nvSpPr>
        <p:spPr>
          <a:xfrm>
            <a:off x="3857353" y="4167706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EE06269-72AE-3540-8F45-43F81A839D0A}"/>
              </a:ext>
            </a:extLst>
          </p:cNvPr>
          <p:cNvSpPr>
            <a:spLocks noChangeAspect="1"/>
          </p:cNvSpPr>
          <p:nvPr/>
        </p:nvSpPr>
        <p:spPr>
          <a:xfrm>
            <a:off x="3408770" y="4329593"/>
            <a:ext cx="274320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E0663BC-8470-7A45-8BBC-3B280F8C56F0}"/>
              </a:ext>
            </a:extLst>
          </p:cNvPr>
          <p:cNvCxnSpPr>
            <a:cxnSpLocks/>
          </p:cNvCxnSpPr>
          <p:nvPr/>
        </p:nvCxnSpPr>
        <p:spPr>
          <a:xfrm>
            <a:off x="589998" y="3677975"/>
            <a:ext cx="50846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110F7EE-C301-EB41-97A8-79DFFD647D87}"/>
              </a:ext>
            </a:extLst>
          </p:cNvPr>
          <p:cNvSpPr txBox="1"/>
          <p:nvPr/>
        </p:nvSpPr>
        <p:spPr>
          <a:xfrm>
            <a:off x="426720" y="3350532"/>
            <a:ext cx="456856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Rack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65E74C5-CC61-0C4B-8E0C-430230E2FA70}"/>
              </a:ext>
            </a:extLst>
          </p:cNvPr>
          <p:cNvSpPr txBox="1"/>
          <p:nvPr/>
        </p:nvSpPr>
        <p:spPr>
          <a:xfrm>
            <a:off x="426720" y="3785732"/>
            <a:ext cx="456856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/>
              <a:t>Rack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A37F95F-91A3-174A-87EB-7A222F196BDA}"/>
              </a:ext>
            </a:extLst>
          </p:cNvPr>
          <p:cNvSpPr txBox="1"/>
          <p:nvPr/>
        </p:nvSpPr>
        <p:spPr>
          <a:xfrm>
            <a:off x="201084" y="4494992"/>
            <a:ext cx="775340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/>
              <a:t>DataNodes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B8D6D8-F047-9E40-92CD-6270C5D7EC00}"/>
              </a:ext>
            </a:extLst>
          </p:cNvPr>
          <p:cNvSpPr txBox="1"/>
          <p:nvPr/>
        </p:nvSpPr>
        <p:spPr>
          <a:xfrm>
            <a:off x="198950" y="2641272"/>
            <a:ext cx="775340" cy="2077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dirty="0" err="1"/>
              <a:t>DataNodes</a:t>
            </a:r>
            <a:endParaRPr lang="en-US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AE3AABE9-42EB-4344-927F-AD66E00A6734}"/>
              </a:ext>
            </a:extLst>
          </p:cNvPr>
          <p:cNvSpPr/>
          <p:nvPr/>
        </p:nvSpPr>
        <p:spPr>
          <a:xfrm>
            <a:off x="2187245" y="1904905"/>
            <a:ext cx="1568967" cy="4187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NameNode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A6274C-7419-A843-B863-99403D11A982}"/>
              </a:ext>
            </a:extLst>
          </p:cNvPr>
          <p:cNvSpPr txBox="1"/>
          <p:nvPr/>
        </p:nvSpPr>
        <p:spPr>
          <a:xfrm>
            <a:off x="4973582" y="1171599"/>
            <a:ext cx="3919406" cy="1133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20000"/>
          </a:bodyPr>
          <a:lstStyle>
            <a:defPPr>
              <a:defRPr lang="en-US"/>
            </a:defPPr>
            <a:lvl1pPr marL="1714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1pPr>
            <a:lvl2pPr marL="514350" lvl="1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2pPr>
            <a:lvl3pPr marL="8572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3pPr>
            <a:lvl4pPr marL="12001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4pPr>
            <a:lvl5pPr marL="15430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5pPr>
            <a:lvl6pPr marL="18859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marL="0" indent="0">
              <a:buNone/>
            </a:pPr>
            <a:r>
              <a:rPr lang="en-US" b="1" dirty="0"/>
              <a:t>Metadata</a:t>
            </a:r>
            <a:br>
              <a:rPr lang="en-US" dirty="0"/>
            </a:br>
            <a:r>
              <a:rPr lang="en-US" dirty="0"/>
              <a:t>(name, replicas, blocks,…)</a:t>
            </a:r>
          </a:p>
          <a:p>
            <a:pPr marL="0" indent="0">
              <a:buNone/>
            </a:pPr>
            <a:r>
              <a:rPr lang="en-US" dirty="0"/>
              <a:t>/home/</a:t>
            </a:r>
            <a:r>
              <a:rPr lang="en-US" dirty="0" err="1"/>
              <a:t>eric</a:t>
            </a:r>
            <a:r>
              <a:rPr lang="en-US" dirty="0"/>
              <a:t>/data/part-0, 3, {1,3}, …</a:t>
            </a:r>
          </a:p>
          <a:p>
            <a:pPr marL="0" indent="0">
              <a:buNone/>
            </a:pPr>
            <a:r>
              <a:rPr lang="en-US" dirty="0"/>
              <a:t>/home/</a:t>
            </a:r>
            <a:r>
              <a:rPr lang="en-US" dirty="0" err="1"/>
              <a:t>eric</a:t>
            </a:r>
            <a:r>
              <a:rPr lang="en-US" dirty="0"/>
              <a:t>/data/part-1, 3, {2,4,5}, 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78DF847-374F-0246-A732-17FF0008EAEB}"/>
              </a:ext>
            </a:extLst>
          </p:cNvPr>
          <p:cNvSpPr txBox="1"/>
          <p:nvPr/>
        </p:nvSpPr>
        <p:spPr>
          <a:xfrm>
            <a:off x="5769107" y="2641271"/>
            <a:ext cx="3374894" cy="243275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714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1pPr>
            <a:lvl2pPr marL="514350" lvl="1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2pPr>
            <a:lvl3pPr marL="8572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3pPr>
            <a:lvl4pPr marL="12001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4pPr>
            <a:lvl5pPr marL="1543050" indent="-17145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solidFill>
                  <a:srgbClr val="425563"/>
                </a:solidFill>
                <a:latin typeface="Rubik" pitchFamily="2" charset="-79"/>
                <a:cs typeface="Rubik" pitchFamily="2" charset="-79"/>
              </a:defRPr>
            </a:lvl5pPr>
            <a:lvl6pPr marL="18859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6pPr>
            <a:lvl7pPr marL="22288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7pPr>
            <a:lvl8pPr marL="25717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8pPr>
            <a:lvl9pPr marL="2914650" indent="-1714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en-US" dirty="0"/>
              <a:t>Client is running outside cluster is reading /home/</a:t>
            </a:r>
            <a:r>
              <a:rPr lang="en-US" dirty="0" err="1"/>
              <a:t>eric</a:t>
            </a:r>
            <a:r>
              <a:rPr lang="en-US" dirty="0"/>
              <a:t>/data/part-1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Client asks NN for the information on the file /home/</a:t>
            </a:r>
            <a:r>
              <a:rPr lang="en-US" dirty="0" err="1"/>
              <a:t>eric</a:t>
            </a:r>
            <a:r>
              <a:rPr lang="en-US" dirty="0"/>
              <a:t>/data/part-1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Client picks sources for each block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Client requests a block directly from each </a:t>
            </a:r>
            <a:r>
              <a:rPr lang="en-US" dirty="0" err="1"/>
              <a:t>datanode</a:t>
            </a:r>
            <a:r>
              <a:rPr lang="en-US" dirty="0"/>
              <a:t> picked as the source of that block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 streams from each </a:t>
            </a:r>
            <a:r>
              <a:rPr lang="en-US" dirty="0" err="1"/>
              <a:t>datanode</a:t>
            </a:r>
            <a:r>
              <a:rPr lang="en-US" dirty="0"/>
              <a:t> to client</a:t>
            </a:r>
          </a:p>
        </p:txBody>
      </p: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FF64B11E-5D82-6A40-92FF-5863328B4EB9}"/>
              </a:ext>
            </a:extLst>
          </p:cNvPr>
          <p:cNvCxnSpPr>
            <a:stCxn id="36" idx="1"/>
            <a:endCxn id="35" idx="3"/>
          </p:cNvCxnSpPr>
          <p:nvPr/>
        </p:nvCxnSpPr>
        <p:spPr>
          <a:xfrm rot="10800000" flipV="1">
            <a:off x="3756212" y="1738259"/>
            <a:ext cx="1217370" cy="37600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844BE8BA-6B01-FE4D-AEA1-73BEAA6EE862}"/>
              </a:ext>
            </a:extLst>
          </p:cNvPr>
          <p:cNvSpPr/>
          <p:nvPr/>
        </p:nvSpPr>
        <p:spPr>
          <a:xfrm>
            <a:off x="457920" y="2008630"/>
            <a:ext cx="425656" cy="273844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000" dirty="0">
                <a:latin typeface="Rubik" pitchFamily="2" charset="-79"/>
                <a:cs typeface="Rubik" pitchFamily="2" charset="-79"/>
              </a:rPr>
              <a:t>client</a:t>
            </a:r>
          </a:p>
        </p:txBody>
      </p: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660E14A0-B289-FC4C-8770-EA5537D11F9F}"/>
              </a:ext>
            </a:extLst>
          </p:cNvPr>
          <p:cNvCxnSpPr>
            <a:cxnSpLocks/>
            <a:stCxn id="25" idx="1"/>
            <a:endCxn id="38" idx="4"/>
          </p:cNvCxnSpPr>
          <p:nvPr/>
        </p:nvCxnSpPr>
        <p:spPr>
          <a:xfrm rot="10800000">
            <a:off x="670749" y="2282474"/>
            <a:ext cx="1015541" cy="2195622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>
            <a:extLst>
              <a:ext uri="{FF2B5EF4-FFF2-40B4-BE49-F238E27FC236}">
                <a16:creationId xmlns:a16="http://schemas.microsoft.com/office/drawing/2014/main" id="{C84761BA-DA48-1049-A5CF-AC5EC352C838}"/>
              </a:ext>
            </a:extLst>
          </p:cNvPr>
          <p:cNvCxnSpPr>
            <a:cxnSpLocks/>
            <a:stCxn id="38" idx="0"/>
            <a:endCxn id="35" idx="1"/>
          </p:cNvCxnSpPr>
          <p:nvPr/>
        </p:nvCxnSpPr>
        <p:spPr>
          <a:xfrm rot="16200000" flipH="1">
            <a:off x="1376178" y="1303199"/>
            <a:ext cx="105635" cy="1516497"/>
          </a:xfrm>
          <a:prstGeom prst="curvedConnector4">
            <a:avLst>
              <a:gd name="adj1" fmla="val -216406"/>
              <a:gd name="adj2" fmla="val 57017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15CA6298-9A65-FD49-B10E-B784BA9F8F68}"/>
              </a:ext>
            </a:extLst>
          </p:cNvPr>
          <p:cNvCxnSpPr>
            <a:cxnSpLocks/>
            <a:stCxn id="10" idx="0"/>
            <a:endCxn id="38" idx="5"/>
          </p:cNvCxnSpPr>
          <p:nvPr/>
        </p:nvCxnSpPr>
        <p:spPr>
          <a:xfrm rot="16200000" flipV="1">
            <a:off x="831741" y="2231870"/>
            <a:ext cx="879565" cy="90056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9" name="Curved Connector 48">
            <a:extLst>
              <a:ext uri="{FF2B5EF4-FFF2-40B4-BE49-F238E27FC236}">
                <a16:creationId xmlns:a16="http://schemas.microsoft.com/office/drawing/2014/main" id="{41CF46F2-40BA-7B40-B5EC-D03E69E30148}"/>
              </a:ext>
            </a:extLst>
          </p:cNvPr>
          <p:cNvCxnSpPr>
            <a:cxnSpLocks/>
            <a:stCxn id="12" idx="0"/>
            <a:endCxn id="38" idx="6"/>
          </p:cNvCxnSpPr>
          <p:nvPr/>
        </p:nvCxnSpPr>
        <p:spPr>
          <a:xfrm rot="16200000" flipV="1">
            <a:off x="1684494" y="1344634"/>
            <a:ext cx="1052066" cy="2653901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61141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35047-FBEF-814D-80FB-0D11B473F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hdfs</a:t>
            </a:r>
            <a:r>
              <a:rPr lang="en-US" dirty="0"/>
              <a:t> – </a:t>
            </a:r>
            <a:r>
              <a:rPr lang="en-US" dirty="0" err="1"/>
              <a:t>namenode</a:t>
            </a:r>
            <a:r>
              <a:rPr lang="en-US" dirty="0"/>
              <a:t> resilience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B6D9F1-3F21-B442-BE38-A9CCC9E3C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Two options </a:t>
            </a:r>
          </a:p>
          <a:p>
            <a:r>
              <a:rPr lang="en-US" dirty="0"/>
              <a:t>Use NFS for Namespace and Block Map files</a:t>
            </a:r>
          </a:p>
          <a:p>
            <a:pPr lvl="1"/>
            <a:r>
              <a:rPr lang="en-US" dirty="0"/>
              <a:t>Another node is configured as a “hot standby” that monitors the files for changes</a:t>
            </a:r>
          </a:p>
          <a:p>
            <a:pPr lvl="1"/>
            <a:r>
              <a:rPr lang="en-US" dirty="0"/>
              <a:t>When a change is detected, the standby applies it to its in memory</a:t>
            </a:r>
          </a:p>
          <a:p>
            <a:r>
              <a:rPr lang="en-US" dirty="0"/>
              <a:t>Use a distributed Edit Log – Preferred</a:t>
            </a:r>
          </a:p>
          <a:p>
            <a:pPr lvl="1"/>
            <a:r>
              <a:rPr lang="en-US" dirty="0"/>
              <a:t>Namespace and Block Map edits are committed to a quorum of </a:t>
            </a:r>
            <a:r>
              <a:rPr lang="en-US" dirty="0" err="1"/>
              <a:t>JournalNodes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Both use</a:t>
            </a:r>
          </a:p>
          <a:p>
            <a:r>
              <a:rPr lang="en-US" dirty="0"/>
              <a:t>Active/Passive </a:t>
            </a:r>
            <a:r>
              <a:rPr lang="en-US" dirty="0" err="1"/>
              <a:t>NameNode</a:t>
            </a:r>
            <a:r>
              <a:rPr lang="en-US" dirty="0"/>
              <a:t> Strategy</a:t>
            </a:r>
          </a:p>
          <a:p>
            <a:r>
              <a:rPr lang="en-US" dirty="0" err="1"/>
              <a:t>ZooKeeper</a:t>
            </a:r>
            <a:r>
              <a:rPr lang="en-US" dirty="0"/>
              <a:t> for Automatic Failover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99157D-D2B2-8841-97A7-17695A0A145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14775086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A83C6B12-8DA8-2343-97D6-0582DB2D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0766-D352-714D-9222-638112EC9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Introductions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What is Hadoop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HDFS</a:t>
            </a:r>
          </a:p>
          <a:p>
            <a:r>
              <a:rPr lang="en-US" b="1" dirty="0"/>
              <a:t>4 Functions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Map Reduce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Yarn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Hands-On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BC07E6-905E-9343-8583-D41EF1B74B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5A5626C-7610-F04F-BB27-22DA94EDA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95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E494C-0FF3-DA49-B026-F779EA52A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function a.k.a. “apply to all”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928FD-1790-794F-9524-A68D55581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&lt;R&gt; Stream&lt;R&gt; map(Function &lt;? super T, ? extends R&gt; mapper)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Stream&lt;String&gt;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lines = …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Stream&lt;Integer&gt;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lineLengths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lines.map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(String::length)</a:t>
            </a:r>
          </a:p>
          <a:p>
            <a:pPr marL="0" indent="0">
              <a:buNone/>
            </a:pPr>
            <a:r>
              <a:rPr lang="en-US" dirty="0"/>
              <a:t>For each element in lines</a:t>
            </a:r>
          </a:p>
          <a:p>
            <a:pPr marL="0" indent="0">
              <a:buNone/>
            </a:pPr>
            <a:r>
              <a:rPr lang="en-US" dirty="0"/>
              <a:t>	call the length method (</a:t>
            </a:r>
            <a:r>
              <a:rPr lang="en-US" dirty="0" err="1"/>
              <a:t>String.length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	return the result</a:t>
            </a:r>
          </a:p>
          <a:p>
            <a:pPr marL="0" indent="0">
              <a:buNone/>
            </a:pPr>
            <a:r>
              <a:rPr lang="en-US" dirty="0" err="1"/>
              <a:t>lineLengths</a:t>
            </a:r>
            <a:r>
              <a:rPr lang="en-US" dirty="0"/>
              <a:t> will have exactly the same number of elements as lines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FE4E0-7CF6-1040-806E-69485215A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2243720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A83C6B12-8DA8-2343-97D6-0582DB2D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BC07E6-905E-9343-8583-D41EF1B74B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5A5626C-7610-F04F-BB27-22DA94EDA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0766-D352-714D-9222-638112EC9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  <a:p>
            <a:r>
              <a:rPr lang="en-US" dirty="0"/>
              <a:t>What is Hadoop</a:t>
            </a:r>
          </a:p>
          <a:p>
            <a:r>
              <a:rPr lang="en-US" dirty="0"/>
              <a:t>HDFS</a:t>
            </a:r>
          </a:p>
          <a:p>
            <a:r>
              <a:rPr lang="en-US" dirty="0"/>
              <a:t>4 Functions</a:t>
            </a:r>
          </a:p>
          <a:p>
            <a:r>
              <a:rPr lang="en-US" dirty="0"/>
              <a:t>Map Reduce</a:t>
            </a:r>
          </a:p>
          <a:p>
            <a:r>
              <a:rPr lang="en-US" dirty="0"/>
              <a:t>Yarn</a:t>
            </a:r>
          </a:p>
          <a:p>
            <a:r>
              <a:rPr lang="en-US" dirty="0"/>
              <a:t>Hands-On</a:t>
            </a:r>
          </a:p>
        </p:txBody>
      </p:sp>
    </p:spTree>
    <p:extLst>
      <p:ext uri="{BB962C8B-B14F-4D97-AF65-F5344CB8AC3E}">
        <p14:creationId xmlns:p14="http://schemas.microsoft.com/office/powerpoint/2010/main" val="15351828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39A26-2046-C840-AB12-2AA5FCD0F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examples </a:t>
            </a:r>
            <a:r>
              <a:rPr lang="en-US" dirty="0">
                <a:sym typeface="Wingdings" pitchFamily="2" charset="2"/>
              </a:rPr>
              <a:t> in java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F11D0-6A70-E749-A4C6-58EC33089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a sequence of integers and call a map function x +1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Stream&lt;Integer&gt; numbers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Stream.of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(-1,0,1,2,3,4,5);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List&lt;Integer&gt;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mappedNumbers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numbers.map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(x -&gt; x + 1).collect(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Collectors.toList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mappedNumbers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[0, 1, 2, 3, 4, 5, 6]</a:t>
            </a:r>
          </a:p>
          <a:p>
            <a:pPr marL="0" indent="0"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Create a sequence of words and call the same map function</a:t>
            </a:r>
          </a:p>
          <a:p>
            <a:pPr marL="0" indent="0">
              <a:buNone/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Stream&lt;String&gt; words =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Stream.of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Hello","World","!","Having","a","good","day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","?");</a:t>
            </a:r>
          </a:p>
          <a:p>
            <a:pPr marL="0" indent="0">
              <a:buNone/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List&lt;String&gt;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mappedWords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words.map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(x -&gt; x + 1).collect(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Collectors.toList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mappedWords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[Hello1, World1, !1, Having1, a1, good1, day1, ?1]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64AB90-8ADD-0D46-B95B-504911975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36355338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9A764-D35F-294C-829B-6B4E51B27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examples </a:t>
            </a:r>
            <a:r>
              <a:rPr lang="en-US" dirty="0">
                <a:sym typeface="Wingdings" pitchFamily="2" charset="2"/>
              </a:rPr>
              <a:t> in java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27248-B731-7146-A2FF-9BB4D0FC9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function map( x =&gt; x + 1)</a:t>
            </a:r>
          </a:p>
          <a:p>
            <a:r>
              <a:rPr lang="en-US" dirty="0"/>
              <a:t>In the first example x is an Int so x+1 adds one to the element</a:t>
            </a:r>
          </a:p>
          <a:p>
            <a:r>
              <a:rPr lang="en-US" dirty="0"/>
              <a:t>In the second example x is a String so x+1 appends 1.toString() to the element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0AC9C2-1392-064C-A324-05C9D12E44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11959827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671FF-9FC9-A046-B60C-85624BACE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flatmap</a:t>
            </a:r>
            <a:r>
              <a:rPr lang="en-US" dirty="0"/>
              <a:t> function a.k.a. "apply to all then flatten"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D2EB1-166D-2D40-959A-2BE8BD7F8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&lt;R&gt; Stream&lt;R&gt; 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flatMap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(Function&lt;? super T,? extends Stream&lt;? extends R&gt;&gt; mapper)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Stream&lt;String&gt; lines = …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Pattern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space=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Pattern.compile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 ");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Stream&lt;String&gt; words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lines.flatMap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(space::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splitAsStream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/>
              <a:t>For each element in lines</a:t>
            </a:r>
          </a:p>
          <a:p>
            <a:pPr marL="0" indent="0">
              <a:buNone/>
            </a:pPr>
            <a:r>
              <a:rPr lang="en-US" dirty="0"/>
              <a:t>	call the </a:t>
            </a:r>
            <a:r>
              <a:rPr lang="en-US" dirty="0" err="1"/>
              <a:t>splitAsStream</a:t>
            </a:r>
            <a:r>
              <a:rPr lang="en-US" dirty="0"/>
              <a:t> method ( </a:t>
            </a:r>
            <a:r>
              <a:rPr lang="en-US" dirty="0" err="1"/>
              <a:t>Pattern.splitAsStream</a:t>
            </a:r>
            <a:r>
              <a:rPr lang="en-US" dirty="0"/>
              <a:t>(String) )</a:t>
            </a:r>
          </a:p>
          <a:p>
            <a:pPr marL="0" indent="0">
              <a:buNone/>
            </a:pPr>
            <a:r>
              <a:rPr lang="en-US" dirty="0"/>
              <a:t>	return the result</a:t>
            </a:r>
          </a:p>
          <a:p>
            <a:pPr marL="0" indent="0">
              <a:buNone/>
            </a:pPr>
            <a:r>
              <a:rPr lang="en-US" dirty="0"/>
              <a:t>	flatten the sub-results int a single result</a:t>
            </a:r>
          </a:p>
          <a:p>
            <a:pPr marL="0" indent="0">
              <a:buNone/>
            </a:pPr>
            <a:r>
              <a:rPr lang="en-US" dirty="0"/>
              <a:t>words may (or may not) have a different number of element as lines</a:t>
            </a:r>
          </a:p>
          <a:p>
            <a:pPr marL="0" indent="0"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1C1E9D-A40B-3E4A-B240-B5C67EA61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10820625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79A2A-A4F5-AD48-91A4-9256C33F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flatMap</a:t>
            </a:r>
            <a:r>
              <a:rPr lang="en-US" dirty="0"/>
              <a:t> example </a:t>
            </a:r>
            <a:r>
              <a:rPr lang="en-US" dirty="0">
                <a:sym typeface="Wingdings" pitchFamily="2" charset="2"/>
              </a:rPr>
              <a:t> in java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942E9-9016-3C4D-AD51-F4ED2DBE3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Create a </a:t>
            </a:r>
            <a:r>
              <a:rPr lang="en-US" dirty="0" err="1"/>
              <a:t>makeStream</a:t>
            </a:r>
            <a:r>
              <a:rPr lang="en-US" dirty="0"/>
              <a:t> function, that will take an inter and make an array of it and the integers on either side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Stream&lt;Integer&gt; numbers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Stream.of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(0,1,2,3,4,5);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Function&lt;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Integer,Stream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&lt;Integer&gt;&gt;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makeStream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Stream.of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 i-1,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i+1 );</a:t>
            </a:r>
          </a:p>
          <a:p>
            <a:pPr marL="0" indent="0">
              <a:buNone/>
            </a:pPr>
            <a:r>
              <a:rPr lang="en-US" dirty="0"/>
              <a:t>Call map first to show the difference  - result is nested streams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List&lt;Stream&lt;Integer&gt;&gt;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mapResult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numbers.map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makeStream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).collect(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Collectors.toList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[[-2, -1, 0], [-1, 0, 1], [0, 1, 2], [1, 2, 3], [2, 3, 4], [3, 4, 5], [4, 5, 6], ] </a:t>
            </a:r>
          </a:p>
          <a:p>
            <a:pPr marL="0" indent="0">
              <a:buNone/>
            </a:pPr>
            <a:r>
              <a:rPr lang="en-US" dirty="0"/>
              <a:t>Now call flat map to show how the result is flattened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List&lt;Integer&gt;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flatMapResult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numbers.flatMap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makeStream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).collect(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Collectors.toList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());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[-2, -1, 0, -1, 0, 1, 0, 1, 2, 1, 2, 3, 2, 3, 4, 3, 4, 5, 4, 5, 6]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FB48F9-0852-6442-9A3E-0F8AF1D20B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18716763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EBB17-ADDD-5E4B-B544-8C143412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flatmap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ED5E39-C821-6949-A82E-58E0C2FEEC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0DCA642-788B-664B-9FDB-C4886ECD67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615755"/>
              </p:ext>
            </p:extLst>
          </p:nvPr>
        </p:nvGraphicFramePr>
        <p:xfrm>
          <a:off x="426720" y="1452785"/>
          <a:ext cx="8360821" cy="1317309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194403">
                  <a:extLst>
                    <a:ext uri="{9D8B030D-6E8A-4147-A177-3AD203B41FA5}">
                      <a16:colId xmlns:a16="http://schemas.microsoft.com/office/drawing/2014/main" val="4001937619"/>
                    </a:ext>
                  </a:extLst>
                </a:gridCol>
                <a:gridCol w="1194403">
                  <a:extLst>
                    <a:ext uri="{9D8B030D-6E8A-4147-A177-3AD203B41FA5}">
                      <a16:colId xmlns:a16="http://schemas.microsoft.com/office/drawing/2014/main" val="4287085640"/>
                    </a:ext>
                  </a:extLst>
                </a:gridCol>
                <a:gridCol w="1194403">
                  <a:extLst>
                    <a:ext uri="{9D8B030D-6E8A-4147-A177-3AD203B41FA5}">
                      <a16:colId xmlns:a16="http://schemas.microsoft.com/office/drawing/2014/main" val="2392417302"/>
                    </a:ext>
                  </a:extLst>
                </a:gridCol>
                <a:gridCol w="1194403">
                  <a:extLst>
                    <a:ext uri="{9D8B030D-6E8A-4147-A177-3AD203B41FA5}">
                      <a16:colId xmlns:a16="http://schemas.microsoft.com/office/drawing/2014/main" val="1118394639"/>
                    </a:ext>
                  </a:extLst>
                </a:gridCol>
                <a:gridCol w="1194403">
                  <a:extLst>
                    <a:ext uri="{9D8B030D-6E8A-4147-A177-3AD203B41FA5}">
                      <a16:colId xmlns:a16="http://schemas.microsoft.com/office/drawing/2014/main" val="207764419"/>
                    </a:ext>
                  </a:extLst>
                </a:gridCol>
                <a:gridCol w="1194403">
                  <a:extLst>
                    <a:ext uri="{9D8B030D-6E8A-4147-A177-3AD203B41FA5}">
                      <a16:colId xmlns:a16="http://schemas.microsoft.com/office/drawing/2014/main" val="1436797329"/>
                    </a:ext>
                  </a:extLst>
                </a:gridCol>
                <a:gridCol w="1194403">
                  <a:extLst>
                    <a:ext uri="{9D8B030D-6E8A-4147-A177-3AD203B41FA5}">
                      <a16:colId xmlns:a16="http://schemas.microsoft.com/office/drawing/2014/main" val="3078684196"/>
                    </a:ext>
                  </a:extLst>
                </a:gridCol>
              </a:tblGrid>
              <a:tr h="13173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19455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6B6CB12-8485-524F-BE6A-63753089BB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343957"/>
              </p:ext>
            </p:extLst>
          </p:nvPr>
        </p:nvGraphicFramePr>
        <p:xfrm>
          <a:off x="2022015" y="1673847"/>
          <a:ext cx="381712" cy="8915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81712">
                  <a:extLst>
                    <a:ext uri="{9D8B030D-6E8A-4147-A177-3AD203B41FA5}">
                      <a16:colId xmlns:a16="http://schemas.microsoft.com/office/drawing/2014/main" val="3740964496"/>
                    </a:ext>
                  </a:extLst>
                </a:gridCol>
              </a:tblGrid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3353798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511763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67307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0F065E-5615-3546-80FC-13F70100D4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5375302"/>
              </p:ext>
            </p:extLst>
          </p:nvPr>
        </p:nvGraphicFramePr>
        <p:xfrm>
          <a:off x="3220333" y="1673847"/>
          <a:ext cx="381712" cy="8915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81712">
                  <a:extLst>
                    <a:ext uri="{9D8B030D-6E8A-4147-A177-3AD203B41FA5}">
                      <a16:colId xmlns:a16="http://schemas.microsoft.com/office/drawing/2014/main" val="3740964496"/>
                    </a:ext>
                  </a:extLst>
                </a:gridCol>
              </a:tblGrid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3353798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511763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67307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3BC4D66-128F-C348-A4D3-64B9E46C63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7746339"/>
              </p:ext>
            </p:extLst>
          </p:nvPr>
        </p:nvGraphicFramePr>
        <p:xfrm>
          <a:off x="4416272" y="1673847"/>
          <a:ext cx="381712" cy="8915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81712">
                  <a:extLst>
                    <a:ext uri="{9D8B030D-6E8A-4147-A177-3AD203B41FA5}">
                      <a16:colId xmlns:a16="http://schemas.microsoft.com/office/drawing/2014/main" val="3740964496"/>
                    </a:ext>
                  </a:extLst>
                </a:gridCol>
              </a:tblGrid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3353798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511763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67307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A9067B0-6935-5948-A3C2-3456FAE23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5266710"/>
              </p:ext>
            </p:extLst>
          </p:nvPr>
        </p:nvGraphicFramePr>
        <p:xfrm>
          <a:off x="5614590" y="1673847"/>
          <a:ext cx="381712" cy="8915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81712">
                  <a:extLst>
                    <a:ext uri="{9D8B030D-6E8A-4147-A177-3AD203B41FA5}">
                      <a16:colId xmlns:a16="http://schemas.microsoft.com/office/drawing/2014/main" val="3740964496"/>
                    </a:ext>
                  </a:extLst>
                </a:gridCol>
              </a:tblGrid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3353798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511763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673074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41644BD-8AD7-B04D-9B2F-5A74E61F54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6180424"/>
              </p:ext>
            </p:extLst>
          </p:nvPr>
        </p:nvGraphicFramePr>
        <p:xfrm>
          <a:off x="6808151" y="1680210"/>
          <a:ext cx="381712" cy="8915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81712">
                  <a:extLst>
                    <a:ext uri="{9D8B030D-6E8A-4147-A177-3AD203B41FA5}">
                      <a16:colId xmlns:a16="http://schemas.microsoft.com/office/drawing/2014/main" val="3740964496"/>
                    </a:ext>
                  </a:extLst>
                </a:gridCol>
              </a:tblGrid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3353798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511763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67307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ECF21C39-9936-C34E-92FF-72BE51B5AF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800365"/>
              </p:ext>
            </p:extLst>
          </p:nvPr>
        </p:nvGraphicFramePr>
        <p:xfrm>
          <a:off x="8001712" y="1674595"/>
          <a:ext cx="381712" cy="8915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81712">
                  <a:extLst>
                    <a:ext uri="{9D8B030D-6E8A-4147-A177-3AD203B41FA5}">
                      <a16:colId xmlns:a16="http://schemas.microsoft.com/office/drawing/2014/main" val="3740964496"/>
                    </a:ext>
                  </a:extLst>
                </a:gridCol>
              </a:tblGrid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3353798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511763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673074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1C69384-ACA6-544B-93EB-04A37434C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9154926"/>
              </p:ext>
            </p:extLst>
          </p:nvPr>
        </p:nvGraphicFramePr>
        <p:xfrm>
          <a:off x="426718" y="3552302"/>
          <a:ext cx="8360814" cy="370840"/>
        </p:xfrm>
        <a:graphic>
          <a:graphicData uri="http://schemas.openxmlformats.org/drawingml/2006/table">
            <a:tbl>
              <a:tblPr bandCol="1">
                <a:tableStyleId>{5C22544A-7EE6-4342-B048-85BDC9FD1C3A}</a:tableStyleId>
              </a:tblPr>
              <a:tblGrid>
                <a:gridCol w="398134">
                  <a:extLst>
                    <a:ext uri="{9D8B030D-6E8A-4147-A177-3AD203B41FA5}">
                      <a16:colId xmlns:a16="http://schemas.microsoft.com/office/drawing/2014/main" val="4274505520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3913746505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2058858925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3109166196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2866316797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3896327731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1686747194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192457968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3288722319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1478059816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464569117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3264636487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1389236735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26896600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3004169826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825430460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1158603128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89882637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3918864983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2343603139"/>
                    </a:ext>
                  </a:extLst>
                </a:gridCol>
                <a:gridCol w="398134">
                  <a:extLst>
                    <a:ext uri="{9D8B030D-6E8A-4147-A177-3AD203B41FA5}">
                      <a16:colId xmlns:a16="http://schemas.microsoft.com/office/drawing/2014/main" val="21547344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3981983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0294507-B038-6642-BC88-E9A51E18C1D8}"/>
              </a:ext>
            </a:extLst>
          </p:cNvPr>
          <p:cNvSpPr txBox="1"/>
          <p:nvPr/>
        </p:nvSpPr>
        <p:spPr>
          <a:xfrm>
            <a:off x="426718" y="1153573"/>
            <a:ext cx="66178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nested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F80762-B074-8248-90B6-EF6A0071BD8D}"/>
              </a:ext>
            </a:extLst>
          </p:cNvPr>
          <p:cNvSpPr txBox="1"/>
          <p:nvPr/>
        </p:nvSpPr>
        <p:spPr>
          <a:xfrm>
            <a:off x="426718" y="3252220"/>
            <a:ext cx="82638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flattened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3B10D33-E66E-9641-8F3B-56F36D73B6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1839509"/>
              </p:ext>
            </p:extLst>
          </p:nvPr>
        </p:nvGraphicFramePr>
        <p:xfrm>
          <a:off x="823697" y="1680210"/>
          <a:ext cx="381712" cy="8915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81712">
                  <a:extLst>
                    <a:ext uri="{9D8B030D-6E8A-4147-A177-3AD203B41FA5}">
                      <a16:colId xmlns:a16="http://schemas.microsoft.com/office/drawing/2014/main" val="3740964496"/>
                    </a:ext>
                  </a:extLst>
                </a:gridCol>
              </a:tblGrid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3353798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7511763"/>
                  </a:ext>
                </a:extLst>
              </a:tr>
              <a:tr h="2886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86730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78782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600F9-E886-F746-BEB4-FA654B13F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6F9DF-0A5E-AD41-8A8B-7806BCE79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" y="1369218"/>
            <a:ext cx="8369807" cy="333613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 reduce(T identity,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BinaryOperator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&lt;T&gt; accumulator)</a:t>
            </a:r>
          </a:p>
          <a:p>
            <a:pPr marL="0" indent="0">
              <a:buNone/>
            </a:pPr>
            <a:r>
              <a:rPr lang="en-US" dirty="0"/>
              <a:t>Example: if you had a stream of integers called </a:t>
            </a:r>
            <a:r>
              <a:rPr lang="en-US" dirty="0" err="1"/>
              <a:t>lineLengths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Integer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totalLength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lineLengths.reduce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(0,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-&gt; a + b)</a:t>
            </a:r>
          </a:p>
          <a:p>
            <a:pPr marL="0" indent="0">
              <a:buNone/>
            </a:pPr>
            <a:r>
              <a:rPr lang="en-US" dirty="0"/>
              <a:t>Recursively for two elements in line lengths</a:t>
            </a:r>
          </a:p>
          <a:p>
            <a:pPr marL="0" indent="0">
              <a:buNone/>
            </a:pPr>
            <a:r>
              <a:rPr lang="en-US" dirty="0"/>
              <a:t>	apply the function (to reduce 2 values to 1)</a:t>
            </a:r>
          </a:p>
          <a:p>
            <a:pPr marL="0" indent="0">
              <a:buNone/>
            </a:pPr>
            <a:r>
              <a:rPr lang="en-US" dirty="0"/>
              <a:t>	return the result</a:t>
            </a:r>
          </a:p>
          <a:p>
            <a:pPr marL="0" indent="0">
              <a:buNone/>
            </a:pPr>
            <a:r>
              <a:rPr lang="en-US" dirty="0"/>
              <a:t>Until there is one value left</a:t>
            </a:r>
          </a:p>
          <a:p>
            <a:pPr marL="0" indent="0">
              <a:buNone/>
            </a:pPr>
            <a:r>
              <a:rPr lang="en-US" dirty="0"/>
              <a:t>Order of how elements are selected is not constrained to be sequential</a:t>
            </a:r>
          </a:p>
          <a:p>
            <a:pPr marL="0" indent="0">
              <a:buNone/>
            </a:pPr>
            <a:r>
              <a:rPr lang="en-US" dirty="0"/>
              <a:t>Function should be transitive, associative and commutative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BDD8BB-FFE7-1546-BA8F-2D3341A379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21873245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F5158-9C51-C349-9C69-AC5E13263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reduce example </a:t>
            </a:r>
            <a:r>
              <a:rPr lang="en-US" dirty="0">
                <a:sym typeface="Wingdings" pitchFamily="2" charset="2"/>
              </a:rPr>
              <a:t> in java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F276D-6B8F-484D-A581-F6D693F0A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Start with some words</a:t>
            </a:r>
          </a:p>
          <a:p>
            <a:pPr marL="0" indent="0">
              <a:buNone/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Stream&lt;String&gt; words =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Stream.of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Hello","World","!","Having","a","good","day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","?");</a:t>
            </a:r>
          </a:p>
          <a:p>
            <a:pPr marL="0" indent="0">
              <a:buNone/>
            </a:pPr>
            <a:r>
              <a:rPr lang="en-US" dirty="0"/>
              <a:t>Use a reduce function that violates the rules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reducedWords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words.reduce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("", 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-&gt; a + " " + b);</a:t>
            </a:r>
          </a:p>
          <a:p>
            <a:pPr marL="0" indent="0">
              <a:buNone/>
            </a:pP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("'"+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reducedWords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+"'");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 ! a Hello World good day Having ?'</a:t>
            </a:r>
          </a:p>
          <a:p>
            <a:pPr marL="0" indent="0">
              <a:buNone/>
            </a:pPr>
            <a:r>
              <a:rPr lang="en-US" dirty="0"/>
              <a:t>Reduce function must be transitive, commutative and associative (which appending strings is not)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882305-31DD-094A-A7ED-5542BFF1E9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31C905-570A-1941-B592-E1A12780645B}"/>
              </a:ext>
            </a:extLst>
          </p:cNvPr>
          <p:cNvSpPr txBox="1"/>
          <p:nvPr/>
        </p:nvSpPr>
        <p:spPr>
          <a:xfrm>
            <a:off x="1709345" y="3886137"/>
            <a:ext cx="6595075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Rubik" pitchFamily="2" charset="-79"/>
                <a:cs typeface="Rubik" pitchFamily="2" charset="-79"/>
              </a:rPr>
              <a:t>Note: I cheated a bit to demonstrate commutative, transitive and associative requirements,</a:t>
            </a:r>
            <a:br>
              <a:rPr lang="en-US" sz="1050" dirty="0">
                <a:latin typeface="Rubik" pitchFamily="2" charset="-79"/>
                <a:cs typeface="Rubik" pitchFamily="2" charset="-79"/>
              </a:rPr>
            </a:br>
            <a:r>
              <a:rPr lang="en-US" sz="1050" dirty="0">
                <a:latin typeface="Rubik" pitchFamily="2" charset="-79"/>
                <a:cs typeface="Rubik" pitchFamily="2" charset="-79"/>
              </a:rPr>
              <a:t>when called on an ordered collection like an array or list, it will pass the elements in order. I used a set</a:t>
            </a:r>
            <a:br>
              <a:rPr lang="en-US" sz="1050" dirty="0">
                <a:latin typeface="Rubik" pitchFamily="2" charset="-79"/>
                <a:cs typeface="Rubik" pitchFamily="2" charset="-79"/>
              </a:rPr>
            </a:b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words=new HashSet(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Arrays.asList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Hello","World","!","Having","a","good","day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","?")).stream();</a:t>
            </a:r>
          </a:p>
          <a:p>
            <a:r>
              <a:rPr lang="en-US" sz="1050" dirty="0">
                <a:latin typeface="Rubik" pitchFamily="2" charset="-79"/>
                <a:cs typeface="Rubik" pitchFamily="2" charset="-79"/>
              </a:rPr>
              <a:t>on a distributed system the elements will not be ordered</a:t>
            </a:r>
          </a:p>
        </p:txBody>
      </p:sp>
    </p:spTree>
    <p:extLst>
      <p:ext uri="{BB962C8B-B14F-4D97-AF65-F5344CB8AC3E}">
        <p14:creationId xmlns:p14="http://schemas.microsoft.com/office/powerpoint/2010/main" val="42842419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87806-5790-BB48-8051-41548970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reduce example </a:t>
            </a:r>
            <a:r>
              <a:rPr lang="en-US" dirty="0">
                <a:sym typeface="Wingdings" pitchFamily="2" charset="2"/>
              </a:rPr>
              <a:t> in java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89B62-2CB3-B441-BB61-42C2FB714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get our numbers</a:t>
            </a:r>
          </a:p>
          <a:p>
            <a:pPr marL="0" indent="0">
              <a:buNone/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Stream&lt;Integer&gt; numbers =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Stream.of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(-1,0,1,2,3,4,5);</a:t>
            </a:r>
          </a:p>
          <a:p>
            <a:pPr marL="0" indent="0">
              <a:buNone/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Function&lt;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Integer,Stream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&lt;Integer&gt;&gt;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makeStream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Stream.of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 i-1,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 i+1 );</a:t>
            </a:r>
          </a:p>
          <a:p>
            <a:pPr marL="0" indent="0">
              <a:buNone/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Stream&lt;Integer&gt;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flatMappedNumbers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numbers.flatMap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makeStream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dirty="0"/>
              <a:t>Define the function that will do our reducing, and follows the rules</a:t>
            </a:r>
          </a:p>
          <a:p>
            <a:pPr marL="0" indent="0">
              <a:buNone/>
            </a:pP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BinaryOperator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&lt;Integer&gt; reducer=(a, b) -&gt; a + b;</a:t>
            </a:r>
          </a:p>
          <a:p>
            <a:pPr marL="0" indent="0">
              <a:buNone/>
            </a:pPr>
            <a:r>
              <a:rPr lang="en-US" dirty="0"/>
              <a:t>…and reduce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Integer reduced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flatMappedNumbers.reduce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(0, reducer);</a:t>
            </a:r>
            <a:b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</a:t>
            </a:r>
            <a:r>
              <a:rPr lang="en-US" sz="1200" b="1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.println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(reduced);</a:t>
            </a:r>
            <a:b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i="1" dirty="0">
                <a:latin typeface="Courier New" panose="02070309020205020404" pitchFamily="49" charset="0"/>
                <a:cs typeface="Courier New" panose="02070309020205020404" pitchFamily="49" charset="0"/>
              </a:rPr>
              <a:t>// 42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0EACF8-7D7F-4349-9693-3642F101F4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27653689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269D9B-AAD7-F74B-B4B9-51DA7413E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0447413-FB97-1B49-86F8-3C0171E9B157}"/>
              </a:ext>
            </a:extLst>
          </p:cNvPr>
          <p:cNvSpPr>
            <a:spLocks noChangeAspect="1"/>
          </p:cNvSpPr>
          <p:nvPr/>
        </p:nvSpPr>
        <p:spPr>
          <a:xfrm>
            <a:off x="1554569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-1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4D365ED-5430-5149-9419-B34EEBBB0077}"/>
              </a:ext>
            </a:extLst>
          </p:cNvPr>
          <p:cNvSpPr>
            <a:spLocks noChangeAspect="1"/>
          </p:cNvSpPr>
          <p:nvPr/>
        </p:nvSpPr>
        <p:spPr>
          <a:xfrm>
            <a:off x="1960876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0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D9211FD-076A-A744-AE29-EC6B10555730}"/>
              </a:ext>
            </a:extLst>
          </p:cNvPr>
          <p:cNvSpPr>
            <a:spLocks noChangeAspect="1"/>
          </p:cNvSpPr>
          <p:nvPr/>
        </p:nvSpPr>
        <p:spPr>
          <a:xfrm>
            <a:off x="2367183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1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1E74FF6-C116-5A4B-B67F-8C5735BD4D5E}"/>
              </a:ext>
            </a:extLst>
          </p:cNvPr>
          <p:cNvSpPr>
            <a:spLocks noChangeAspect="1"/>
          </p:cNvSpPr>
          <p:nvPr/>
        </p:nvSpPr>
        <p:spPr>
          <a:xfrm>
            <a:off x="2773490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0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B110D04-8B7D-6148-8226-C1F9EAFFA9FE}"/>
              </a:ext>
            </a:extLst>
          </p:cNvPr>
          <p:cNvSpPr>
            <a:spLocks noChangeAspect="1"/>
          </p:cNvSpPr>
          <p:nvPr/>
        </p:nvSpPr>
        <p:spPr>
          <a:xfrm>
            <a:off x="3179797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F81BBA2-6364-3A42-8762-DC50334CA4A2}"/>
              </a:ext>
            </a:extLst>
          </p:cNvPr>
          <p:cNvSpPr>
            <a:spLocks noChangeAspect="1"/>
          </p:cNvSpPr>
          <p:nvPr/>
        </p:nvSpPr>
        <p:spPr>
          <a:xfrm>
            <a:off x="3586104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2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9BE9EE2-EA0D-504D-AB1C-1AE9E4A290B0}"/>
              </a:ext>
            </a:extLst>
          </p:cNvPr>
          <p:cNvSpPr>
            <a:spLocks noChangeAspect="1"/>
          </p:cNvSpPr>
          <p:nvPr/>
        </p:nvSpPr>
        <p:spPr>
          <a:xfrm>
            <a:off x="3992411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1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2D5BF8D-DCC1-3C42-8082-680CD77A16AA}"/>
              </a:ext>
            </a:extLst>
          </p:cNvPr>
          <p:cNvSpPr>
            <a:spLocks noChangeAspect="1"/>
          </p:cNvSpPr>
          <p:nvPr/>
        </p:nvSpPr>
        <p:spPr>
          <a:xfrm>
            <a:off x="4398717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2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1F88B62-3C07-5A42-85C5-8580FFC4599A}"/>
              </a:ext>
            </a:extLst>
          </p:cNvPr>
          <p:cNvSpPr>
            <a:spLocks noChangeAspect="1"/>
          </p:cNvSpPr>
          <p:nvPr/>
        </p:nvSpPr>
        <p:spPr>
          <a:xfrm>
            <a:off x="4805023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3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3F69ABD-0C0B-EF44-8CB1-36A3E7E55CD6}"/>
              </a:ext>
            </a:extLst>
          </p:cNvPr>
          <p:cNvSpPr>
            <a:spLocks noChangeAspect="1"/>
          </p:cNvSpPr>
          <p:nvPr/>
        </p:nvSpPr>
        <p:spPr>
          <a:xfrm>
            <a:off x="5211329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2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10F23DF-1E72-834D-B647-92C8DF780122}"/>
              </a:ext>
            </a:extLst>
          </p:cNvPr>
          <p:cNvSpPr>
            <a:spLocks noChangeAspect="1"/>
          </p:cNvSpPr>
          <p:nvPr/>
        </p:nvSpPr>
        <p:spPr>
          <a:xfrm>
            <a:off x="5617635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5A83370-CC6E-0849-955C-48AB6A886F7C}"/>
              </a:ext>
            </a:extLst>
          </p:cNvPr>
          <p:cNvSpPr>
            <a:spLocks noChangeAspect="1"/>
          </p:cNvSpPr>
          <p:nvPr/>
        </p:nvSpPr>
        <p:spPr>
          <a:xfrm>
            <a:off x="6023941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38070CB-BE92-2542-8B3E-1BC7F058B502}"/>
              </a:ext>
            </a:extLst>
          </p:cNvPr>
          <p:cNvSpPr>
            <a:spLocks noChangeAspect="1"/>
          </p:cNvSpPr>
          <p:nvPr/>
        </p:nvSpPr>
        <p:spPr>
          <a:xfrm>
            <a:off x="6430247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D398596-3FD0-E04E-B4A5-DDFBB5BC25FE}"/>
              </a:ext>
            </a:extLst>
          </p:cNvPr>
          <p:cNvSpPr>
            <a:spLocks noChangeAspect="1"/>
          </p:cNvSpPr>
          <p:nvPr/>
        </p:nvSpPr>
        <p:spPr>
          <a:xfrm>
            <a:off x="6836553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41074BE-EBF3-9643-8549-A44A89B8B184}"/>
              </a:ext>
            </a:extLst>
          </p:cNvPr>
          <p:cNvSpPr>
            <a:spLocks noChangeAspect="1"/>
          </p:cNvSpPr>
          <p:nvPr/>
        </p:nvSpPr>
        <p:spPr>
          <a:xfrm>
            <a:off x="7242859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00C774D-29D4-BB4E-A5F0-6EC2872DF751}"/>
              </a:ext>
            </a:extLst>
          </p:cNvPr>
          <p:cNvSpPr>
            <a:spLocks noChangeAspect="1"/>
          </p:cNvSpPr>
          <p:nvPr/>
        </p:nvSpPr>
        <p:spPr>
          <a:xfrm>
            <a:off x="7649165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9B01DEE-EA34-AD4F-9006-4845E5734A08}"/>
              </a:ext>
            </a:extLst>
          </p:cNvPr>
          <p:cNvSpPr>
            <a:spLocks noChangeAspect="1"/>
          </p:cNvSpPr>
          <p:nvPr/>
        </p:nvSpPr>
        <p:spPr>
          <a:xfrm>
            <a:off x="8055471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9FBFB4F4-64F0-D84A-9F60-C81F504225F6}"/>
              </a:ext>
            </a:extLst>
          </p:cNvPr>
          <p:cNvSpPr>
            <a:spLocks noChangeAspect="1"/>
          </p:cNvSpPr>
          <p:nvPr/>
        </p:nvSpPr>
        <p:spPr>
          <a:xfrm>
            <a:off x="8461778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64768EA-0101-BC43-A9AA-04B7F8A10BB9}"/>
              </a:ext>
            </a:extLst>
          </p:cNvPr>
          <p:cNvSpPr>
            <a:spLocks noChangeAspect="1"/>
          </p:cNvSpPr>
          <p:nvPr/>
        </p:nvSpPr>
        <p:spPr>
          <a:xfrm>
            <a:off x="1757722" y="1542771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-1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FC645ECB-18DE-8244-93C5-75837E9A83C9}"/>
              </a:ext>
            </a:extLst>
          </p:cNvPr>
          <p:cNvSpPr>
            <a:spLocks noChangeAspect="1"/>
          </p:cNvSpPr>
          <p:nvPr/>
        </p:nvSpPr>
        <p:spPr>
          <a:xfrm>
            <a:off x="2570335" y="1542771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1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30E1E4D-4336-F149-B64B-2D3AFE624460}"/>
              </a:ext>
            </a:extLst>
          </p:cNvPr>
          <p:cNvSpPr>
            <a:spLocks noChangeAspect="1"/>
          </p:cNvSpPr>
          <p:nvPr/>
        </p:nvSpPr>
        <p:spPr>
          <a:xfrm>
            <a:off x="3382948" y="1542771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3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BF81768D-0E80-9642-91D1-284F53BF9E19}"/>
              </a:ext>
            </a:extLst>
          </p:cNvPr>
          <p:cNvSpPr>
            <a:spLocks noChangeAspect="1"/>
          </p:cNvSpPr>
          <p:nvPr/>
        </p:nvSpPr>
        <p:spPr>
          <a:xfrm>
            <a:off x="4195561" y="1542771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3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7752453-B1EF-1946-B5A6-48FEF503EDE0}"/>
              </a:ext>
            </a:extLst>
          </p:cNvPr>
          <p:cNvSpPr>
            <a:spLocks noChangeAspect="1"/>
          </p:cNvSpPr>
          <p:nvPr/>
        </p:nvSpPr>
        <p:spPr>
          <a:xfrm>
            <a:off x="5008174" y="1542771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5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20CD0CA-8F88-0546-93A0-03A4533D653A}"/>
              </a:ext>
            </a:extLst>
          </p:cNvPr>
          <p:cNvSpPr>
            <a:spLocks noChangeAspect="1"/>
          </p:cNvSpPr>
          <p:nvPr/>
        </p:nvSpPr>
        <p:spPr>
          <a:xfrm>
            <a:off x="5820787" y="1542771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51BB801-00D5-0545-9827-8A2039CA363C}"/>
              </a:ext>
            </a:extLst>
          </p:cNvPr>
          <p:cNvSpPr>
            <a:spLocks noChangeAspect="1"/>
          </p:cNvSpPr>
          <p:nvPr/>
        </p:nvSpPr>
        <p:spPr>
          <a:xfrm>
            <a:off x="6633400" y="1542771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91C7FA5-A9B3-C247-95DC-0DB24B483B5D}"/>
              </a:ext>
            </a:extLst>
          </p:cNvPr>
          <p:cNvSpPr>
            <a:spLocks noChangeAspect="1"/>
          </p:cNvSpPr>
          <p:nvPr/>
        </p:nvSpPr>
        <p:spPr>
          <a:xfrm>
            <a:off x="7446013" y="1542771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69C1BAC5-C79A-2D48-A1A4-79045A0C3292}"/>
              </a:ext>
            </a:extLst>
          </p:cNvPr>
          <p:cNvSpPr>
            <a:spLocks noChangeAspect="1"/>
          </p:cNvSpPr>
          <p:nvPr/>
        </p:nvSpPr>
        <p:spPr>
          <a:xfrm>
            <a:off x="8258624" y="1542771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17B8713D-8299-E146-8B82-4BD234682A27}"/>
              </a:ext>
            </a:extLst>
          </p:cNvPr>
          <p:cNvSpPr>
            <a:spLocks noChangeAspect="1"/>
          </p:cNvSpPr>
          <p:nvPr/>
        </p:nvSpPr>
        <p:spPr>
          <a:xfrm>
            <a:off x="2197108" y="2267389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0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57E0CDEA-2631-9B45-AFB6-6A638AFF11D2}"/>
              </a:ext>
            </a:extLst>
          </p:cNvPr>
          <p:cNvSpPr>
            <a:spLocks noChangeAspect="1"/>
          </p:cNvSpPr>
          <p:nvPr/>
        </p:nvSpPr>
        <p:spPr>
          <a:xfrm>
            <a:off x="3822334" y="2267389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6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7DAB1765-6F58-5A48-BE7E-2C087AF96475}"/>
              </a:ext>
            </a:extLst>
          </p:cNvPr>
          <p:cNvSpPr>
            <a:spLocks noChangeAspect="1"/>
          </p:cNvSpPr>
          <p:nvPr/>
        </p:nvSpPr>
        <p:spPr>
          <a:xfrm>
            <a:off x="5447269" y="2267389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3B279D54-C8DD-C641-AD39-3CB0BEE80C47}"/>
              </a:ext>
            </a:extLst>
          </p:cNvPr>
          <p:cNvSpPr>
            <a:spLocks noChangeAspect="1"/>
          </p:cNvSpPr>
          <p:nvPr/>
        </p:nvSpPr>
        <p:spPr>
          <a:xfrm>
            <a:off x="7068346" y="2267389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dirty="0"/>
              <a:t>16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B5E448E-207A-2141-8EB3-2D1C0529FA48}"/>
              </a:ext>
            </a:extLst>
          </p:cNvPr>
          <p:cNvSpPr>
            <a:spLocks noChangeAspect="1"/>
          </p:cNvSpPr>
          <p:nvPr/>
        </p:nvSpPr>
        <p:spPr>
          <a:xfrm>
            <a:off x="7804341" y="306932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dirty="0"/>
              <a:t>27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7990C6C7-7230-5249-AE79-81DF1C6D30DD}"/>
              </a:ext>
            </a:extLst>
          </p:cNvPr>
          <p:cNvSpPr>
            <a:spLocks noChangeAspect="1"/>
          </p:cNvSpPr>
          <p:nvPr/>
        </p:nvSpPr>
        <p:spPr>
          <a:xfrm>
            <a:off x="4572000" y="306932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18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2165C0A9-0776-B544-9EB0-4C1A78EC5395}"/>
              </a:ext>
            </a:extLst>
          </p:cNvPr>
          <p:cNvSpPr>
            <a:spLocks noChangeAspect="1"/>
          </p:cNvSpPr>
          <p:nvPr/>
        </p:nvSpPr>
        <p:spPr>
          <a:xfrm>
            <a:off x="6359080" y="3818225"/>
            <a:ext cx="274320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dirty="0"/>
              <a:t>45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6E19CFF-24B8-584C-8F54-977E53E78A18}"/>
              </a:ext>
            </a:extLst>
          </p:cNvPr>
          <p:cNvCxnSpPr>
            <a:cxnSpLocks/>
            <a:stCxn id="5" idx="2"/>
            <a:endCxn id="23" idx="0"/>
          </p:cNvCxnSpPr>
          <p:nvPr/>
        </p:nvCxnSpPr>
        <p:spPr>
          <a:xfrm>
            <a:off x="1691563" y="1019746"/>
            <a:ext cx="203153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CA8E1E9-50E7-7B4E-BA3F-4A7E8E2BCEE4}"/>
              </a:ext>
            </a:extLst>
          </p:cNvPr>
          <p:cNvCxnSpPr>
            <a:cxnSpLocks/>
            <a:stCxn id="6" idx="2"/>
            <a:endCxn id="23" idx="0"/>
          </p:cNvCxnSpPr>
          <p:nvPr/>
        </p:nvCxnSpPr>
        <p:spPr>
          <a:xfrm flipH="1">
            <a:off x="1894716" y="1019746"/>
            <a:ext cx="203154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C9542FC-FCE9-3B4D-921A-E4A19301C0A5}"/>
              </a:ext>
            </a:extLst>
          </p:cNvPr>
          <p:cNvCxnSpPr>
            <a:stCxn id="7" idx="2"/>
            <a:endCxn id="24" idx="0"/>
          </p:cNvCxnSpPr>
          <p:nvPr/>
        </p:nvCxnSpPr>
        <p:spPr>
          <a:xfrm>
            <a:off x="2504177" y="1019746"/>
            <a:ext cx="203152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5C13C15-3749-AF40-BDD2-40522F387D85}"/>
              </a:ext>
            </a:extLst>
          </p:cNvPr>
          <p:cNvCxnSpPr>
            <a:cxnSpLocks/>
            <a:stCxn id="9" idx="2"/>
            <a:endCxn id="25" idx="0"/>
          </p:cNvCxnSpPr>
          <p:nvPr/>
        </p:nvCxnSpPr>
        <p:spPr>
          <a:xfrm>
            <a:off x="3316791" y="1019746"/>
            <a:ext cx="203151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1272E53-A4FF-FF4C-A1CA-D73E0EDC2CC0}"/>
              </a:ext>
            </a:extLst>
          </p:cNvPr>
          <p:cNvCxnSpPr>
            <a:cxnSpLocks/>
            <a:stCxn id="11" idx="2"/>
            <a:endCxn id="26" idx="0"/>
          </p:cNvCxnSpPr>
          <p:nvPr/>
        </p:nvCxnSpPr>
        <p:spPr>
          <a:xfrm>
            <a:off x="4129405" y="1019746"/>
            <a:ext cx="203150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10B2DE3-23DB-9443-9A09-4337F2FC37B8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4942017" y="1019746"/>
            <a:ext cx="203151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6810ADA-DA80-AC45-A15E-FF9D1DF013F7}"/>
              </a:ext>
            </a:extLst>
          </p:cNvPr>
          <p:cNvCxnSpPr>
            <a:cxnSpLocks/>
            <a:stCxn id="15" idx="2"/>
            <a:endCxn id="28" idx="0"/>
          </p:cNvCxnSpPr>
          <p:nvPr/>
        </p:nvCxnSpPr>
        <p:spPr>
          <a:xfrm>
            <a:off x="5754629" y="1019746"/>
            <a:ext cx="203152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66A7529-F74F-7E44-9BF8-368999380461}"/>
              </a:ext>
            </a:extLst>
          </p:cNvPr>
          <p:cNvCxnSpPr>
            <a:cxnSpLocks/>
            <a:stCxn id="17" idx="2"/>
            <a:endCxn id="29" idx="0"/>
          </p:cNvCxnSpPr>
          <p:nvPr/>
        </p:nvCxnSpPr>
        <p:spPr>
          <a:xfrm>
            <a:off x="6567241" y="1019746"/>
            <a:ext cx="203153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99CF478-ACB0-D447-82C9-7D925F07C3A6}"/>
              </a:ext>
            </a:extLst>
          </p:cNvPr>
          <p:cNvCxnSpPr>
            <a:cxnSpLocks/>
            <a:stCxn id="19" idx="2"/>
            <a:endCxn id="30" idx="0"/>
          </p:cNvCxnSpPr>
          <p:nvPr/>
        </p:nvCxnSpPr>
        <p:spPr>
          <a:xfrm>
            <a:off x="7379853" y="1019746"/>
            <a:ext cx="203154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A0A1520-C239-A24E-8759-F1E0D1204903}"/>
              </a:ext>
            </a:extLst>
          </p:cNvPr>
          <p:cNvCxnSpPr>
            <a:cxnSpLocks/>
            <a:stCxn id="22" idx="2"/>
            <a:endCxn id="31" idx="0"/>
          </p:cNvCxnSpPr>
          <p:nvPr/>
        </p:nvCxnSpPr>
        <p:spPr>
          <a:xfrm flipH="1">
            <a:off x="8395618" y="1019746"/>
            <a:ext cx="203154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6D69BCE-4061-D040-80D6-2F8DF1F298E1}"/>
              </a:ext>
            </a:extLst>
          </p:cNvPr>
          <p:cNvCxnSpPr>
            <a:cxnSpLocks/>
            <a:stCxn id="21" idx="2"/>
            <a:endCxn id="31" idx="0"/>
          </p:cNvCxnSpPr>
          <p:nvPr/>
        </p:nvCxnSpPr>
        <p:spPr>
          <a:xfrm>
            <a:off x="8192465" y="1019746"/>
            <a:ext cx="203153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AC2EABC-F54C-C646-9392-EED80204047B}"/>
              </a:ext>
            </a:extLst>
          </p:cNvPr>
          <p:cNvCxnSpPr>
            <a:cxnSpLocks/>
            <a:stCxn id="20" idx="2"/>
            <a:endCxn id="30" idx="0"/>
          </p:cNvCxnSpPr>
          <p:nvPr/>
        </p:nvCxnSpPr>
        <p:spPr>
          <a:xfrm flipH="1">
            <a:off x="7583007" y="1019746"/>
            <a:ext cx="203152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399F898-2A68-A442-8F92-DA2A0C119A23}"/>
              </a:ext>
            </a:extLst>
          </p:cNvPr>
          <p:cNvCxnSpPr>
            <a:cxnSpLocks/>
            <a:stCxn id="18" idx="2"/>
            <a:endCxn id="29" idx="0"/>
          </p:cNvCxnSpPr>
          <p:nvPr/>
        </p:nvCxnSpPr>
        <p:spPr>
          <a:xfrm flipH="1">
            <a:off x="6770394" y="1019746"/>
            <a:ext cx="203153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2763D94-DB22-CF44-AC5F-C90E34CC7486}"/>
              </a:ext>
            </a:extLst>
          </p:cNvPr>
          <p:cNvCxnSpPr>
            <a:cxnSpLocks/>
            <a:stCxn id="16" idx="2"/>
            <a:endCxn id="28" idx="0"/>
          </p:cNvCxnSpPr>
          <p:nvPr/>
        </p:nvCxnSpPr>
        <p:spPr>
          <a:xfrm flipH="1">
            <a:off x="5957781" y="1019746"/>
            <a:ext cx="203154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4E90D03-FBBD-AA4F-8B8D-E070871E61BE}"/>
              </a:ext>
            </a:extLst>
          </p:cNvPr>
          <p:cNvCxnSpPr>
            <a:cxnSpLocks/>
            <a:stCxn id="14" idx="2"/>
            <a:endCxn id="27" idx="0"/>
          </p:cNvCxnSpPr>
          <p:nvPr/>
        </p:nvCxnSpPr>
        <p:spPr>
          <a:xfrm flipH="1">
            <a:off x="5145168" y="1019746"/>
            <a:ext cx="203155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8572543-DDC4-A04C-BFB9-27EFEF1409DB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4332555" y="1019746"/>
            <a:ext cx="203156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79CB6DD-B0CF-9B49-948E-6E7C4CD63CAF}"/>
              </a:ext>
            </a:extLst>
          </p:cNvPr>
          <p:cNvCxnSpPr>
            <a:cxnSpLocks/>
            <a:stCxn id="10" idx="2"/>
            <a:endCxn id="25" idx="0"/>
          </p:cNvCxnSpPr>
          <p:nvPr/>
        </p:nvCxnSpPr>
        <p:spPr>
          <a:xfrm flipH="1">
            <a:off x="3519942" y="1019746"/>
            <a:ext cx="203156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E785543-51B6-0945-90C8-08131BA661B0}"/>
              </a:ext>
            </a:extLst>
          </p:cNvPr>
          <p:cNvCxnSpPr>
            <a:cxnSpLocks/>
            <a:stCxn id="8" idx="2"/>
            <a:endCxn id="24" idx="0"/>
          </p:cNvCxnSpPr>
          <p:nvPr/>
        </p:nvCxnSpPr>
        <p:spPr>
          <a:xfrm flipH="1">
            <a:off x="2707329" y="1019746"/>
            <a:ext cx="203155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F1EA7E1-DD2C-C14A-AD69-604D8E47684C}"/>
              </a:ext>
            </a:extLst>
          </p:cNvPr>
          <p:cNvCxnSpPr>
            <a:cxnSpLocks/>
            <a:stCxn id="23" idx="2"/>
            <a:endCxn id="32" idx="0"/>
          </p:cNvCxnSpPr>
          <p:nvPr/>
        </p:nvCxnSpPr>
        <p:spPr>
          <a:xfrm>
            <a:off x="1894716" y="1817091"/>
            <a:ext cx="439386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955E312-3C57-3D42-8B91-3E48EC73A5AF}"/>
              </a:ext>
            </a:extLst>
          </p:cNvPr>
          <p:cNvCxnSpPr>
            <a:cxnSpLocks/>
            <a:stCxn id="25" idx="2"/>
            <a:endCxn id="33" idx="0"/>
          </p:cNvCxnSpPr>
          <p:nvPr/>
        </p:nvCxnSpPr>
        <p:spPr>
          <a:xfrm>
            <a:off x="3519942" y="1817091"/>
            <a:ext cx="439386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9C7D77C-44F6-F446-B5C8-09A9FD30EFE7}"/>
              </a:ext>
            </a:extLst>
          </p:cNvPr>
          <p:cNvCxnSpPr>
            <a:cxnSpLocks/>
            <a:stCxn id="27" idx="2"/>
            <a:endCxn id="34" idx="0"/>
          </p:cNvCxnSpPr>
          <p:nvPr/>
        </p:nvCxnSpPr>
        <p:spPr>
          <a:xfrm>
            <a:off x="5145168" y="1817091"/>
            <a:ext cx="439095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DF411F20-8040-654F-8B57-084C6F0754C7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70394" y="1817091"/>
            <a:ext cx="434946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F352227-A2E2-0143-9198-0143521C4C39}"/>
              </a:ext>
            </a:extLst>
          </p:cNvPr>
          <p:cNvCxnSpPr>
            <a:cxnSpLocks/>
            <a:stCxn id="30" idx="2"/>
            <a:endCxn id="35" idx="0"/>
          </p:cNvCxnSpPr>
          <p:nvPr/>
        </p:nvCxnSpPr>
        <p:spPr>
          <a:xfrm flipH="1">
            <a:off x="7205340" y="1817091"/>
            <a:ext cx="377667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C76AE1F-E4E7-F744-A491-E273DBE79957}"/>
              </a:ext>
            </a:extLst>
          </p:cNvPr>
          <p:cNvCxnSpPr>
            <a:cxnSpLocks/>
            <a:stCxn id="28" idx="2"/>
            <a:endCxn id="34" idx="0"/>
          </p:cNvCxnSpPr>
          <p:nvPr/>
        </p:nvCxnSpPr>
        <p:spPr>
          <a:xfrm flipH="1">
            <a:off x="5584263" y="1817091"/>
            <a:ext cx="373518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EDFAB910-A42A-F545-8908-F6A939D1CDC0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flipH="1">
            <a:off x="3959328" y="1817091"/>
            <a:ext cx="373227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7519704-3E2E-7A4C-BAF8-C91AB34FD22F}"/>
              </a:ext>
            </a:extLst>
          </p:cNvPr>
          <p:cNvCxnSpPr>
            <a:cxnSpLocks/>
            <a:stCxn id="24" idx="2"/>
            <a:endCxn id="32" idx="0"/>
          </p:cNvCxnSpPr>
          <p:nvPr/>
        </p:nvCxnSpPr>
        <p:spPr>
          <a:xfrm flipH="1">
            <a:off x="2334102" y="1817091"/>
            <a:ext cx="373227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BE1F5A4-CE7F-5B44-B8BC-76D5C0F8FFE9}"/>
              </a:ext>
            </a:extLst>
          </p:cNvPr>
          <p:cNvCxnSpPr>
            <a:cxnSpLocks/>
            <a:stCxn id="32" idx="2"/>
            <a:endCxn id="81" idx="0"/>
          </p:cNvCxnSpPr>
          <p:nvPr/>
        </p:nvCxnSpPr>
        <p:spPr>
          <a:xfrm flipH="1">
            <a:off x="1691563" y="2541709"/>
            <a:ext cx="642539" cy="527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6C73DCF-6651-5A40-96E9-CE992678F540}"/>
              </a:ext>
            </a:extLst>
          </p:cNvPr>
          <p:cNvCxnSpPr>
            <a:cxnSpLocks/>
            <a:stCxn id="33" idx="2"/>
            <a:endCxn id="37" idx="0"/>
          </p:cNvCxnSpPr>
          <p:nvPr/>
        </p:nvCxnSpPr>
        <p:spPr>
          <a:xfrm>
            <a:off x="3959328" y="2541709"/>
            <a:ext cx="749666" cy="527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825B87E8-EAFA-3449-9518-1E8EE7D94E7F}"/>
              </a:ext>
            </a:extLst>
          </p:cNvPr>
          <p:cNvCxnSpPr>
            <a:stCxn id="35" idx="2"/>
            <a:endCxn id="36" idx="0"/>
          </p:cNvCxnSpPr>
          <p:nvPr/>
        </p:nvCxnSpPr>
        <p:spPr>
          <a:xfrm>
            <a:off x="7205340" y="2541709"/>
            <a:ext cx="735995" cy="527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48A335B-37B9-1446-A0F7-5F38AE18A81F}"/>
              </a:ext>
            </a:extLst>
          </p:cNvPr>
          <p:cNvCxnSpPr>
            <a:stCxn id="31" idx="2"/>
            <a:endCxn id="36" idx="0"/>
          </p:cNvCxnSpPr>
          <p:nvPr/>
        </p:nvCxnSpPr>
        <p:spPr>
          <a:xfrm flipH="1">
            <a:off x="7941335" y="1817091"/>
            <a:ext cx="454283" cy="1252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2FD8659-F3B7-2345-AF02-E06E4053620A}"/>
              </a:ext>
            </a:extLst>
          </p:cNvPr>
          <p:cNvCxnSpPr>
            <a:stCxn id="34" idx="2"/>
            <a:endCxn id="37" idx="0"/>
          </p:cNvCxnSpPr>
          <p:nvPr/>
        </p:nvCxnSpPr>
        <p:spPr>
          <a:xfrm flipH="1">
            <a:off x="4708994" y="2541709"/>
            <a:ext cx="875269" cy="527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6B8B1490-DE5A-914B-982B-2713C49387F2}"/>
              </a:ext>
            </a:extLst>
          </p:cNvPr>
          <p:cNvCxnSpPr>
            <a:stCxn id="37" idx="2"/>
            <a:endCxn id="38" idx="0"/>
          </p:cNvCxnSpPr>
          <p:nvPr/>
        </p:nvCxnSpPr>
        <p:spPr>
          <a:xfrm>
            <a:off x="4708994" y="3343647"/>
            <a:ext cx="1787246" cy="4745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9E67E30-CE27-684E-A59D-6F1C60F858CB}"/>
              </a:ext>
            </a:extLst>
          </p:cNvPr>
          <p:cNvCxnSpPr>
            <a:stCxn id="36" idx="2"/>
            <a:endCxn id="38" idx="0"/>
          </p:cNvCxnSpPr>
          <p:nvPr/>
        </p:nvCxnSpPr>
        <p:spPr>
          <a:xfrm flipH="1">
            <a:off x="6496240" y="3343647"/>
            <a:ext cx="1445095" cy="4745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3E4789D4-04B3-5F40-B8D0-09BA488731DE}"/>
              </a:ext>
            </a:extLst>
          </p:cNvPr>
          <p:cNvSpPr>
            <a:spLocks noChangeAspect="1"/>
          </p:cNvSpPr>
          <p:nvPr/>
        </p:nvSpPr>
        <p:spPr>
          <a:xfrm>
            <a:off x="335648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-2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3A1D47A2-B8AC-7744-911E-5A43AA1581F9}"/>
              </a:ext>
            </a:extLst>
          </p:cNvPr>
          <p:cNvSpPr>
            <a:spLocks noChangeAspect="1"/>
          </p:cNvSpPr>
          <p:nvPr/>
        </p:nvSpPr>
        <p:spPr>
          <a:xfrm>
            <a:off x="741955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-1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5DD3EB33-4C07-3947-BDA6-7FB2DC958397}"/>
              </a:ext>
            </a:extLst>
          </p:cNvPr>
          <p:cNvSpPr>
            <a:spLocks noChangeAspect="1"/>
          </p:cNvSpPr>
          <p:nvPr/>
        </p:nvSpPr>
        <p:spPr>
          <a:xfrm>
            <a:off x="1148262" y="745426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0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1E4B5D98-1C15-714C-9E14-4F403C405BFD}"/>
              </a:ext>
            </a:extLst>
          </p:cNvPr>
          <p:cNvSpPr>
            <a:spLocks noChangeAspect="1"/>
          </p:cNvSpPr>
          <p:nvPr/>
        </p:nvSpPr>
        <p:spPr>
          <a:xfrm>
            <a:off x="546960" y="1542771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-3</a:t>
            </a: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D7BA5B9B-65E4-524D-B2DD-6D948E01580E}"/>
              </a:ext>
            </a:extLst>
          </p:cNvPr>
          <p:cNvSpPr>
            <a:spLocks noChangeAspect="1"/>
          </p:cNvSpPr>
          <p:nvPr/>
        </p:nvSpPr>
        <p:spPr>
          <a:xfrm>
            <a:off x="874274" y="2267389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-3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A2CB98E-1B3A-1949-AE3C-B4538D4AF862}"/>
              </a:ext>
            </a:extLst>
          </p:cNvPr>
          <p:cNvCxnSpPr>
            <a:stCxn id="72" idx="2"/>
            <a:endCxn id="75" idx="0"/>
          </p:cNvCxnSpPr>
          <p:nvPr/>
        </p:nvCxnSpPr>
        <p:spPr>
          <a:xfrm>
            <a:off x="472642" y="1019746"/>
            <a:ext cx="211312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E44A34E1-9B41-C04D-B622-EE57DFCF9130}"/>
              </a:ext>
            </a:extLst>
          </p:cNvPr>
          <p:cNvCxnSpPr>
            <a:stCxn id="73" idx="2"/>
            <a:endCxn id="75" idx="0"/>
          </p:cNvCxnSpPr>
          <p:nvPr/>
        </p:nvCxnSpPr>
        <p:spPr>
          <a:xfrm flipH="1">
            <a:off x="683954" y="1019746"/>
            <a:ext cx="194995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CED162FC-2562-5A49-815C-DC1AF76217DB}"/>
              </a:ext>
            </a:extLst>
          </p:cNvPr>
          <p:cNvCxnSpPr>
            <a:stCxn id="74" idx="2"/>
            <a:endCxn id="76" idx="0"/>
          </p:cNvCxnSpPr>
          <p:nvPr/>
        </p:nvCxnSpPr>
        <p:spPr>
          <a:xfrm flipH="1">
            <a:off x="1011268" y="1019746"/>
            <a:ext cx="273988" cy="1247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F0A3DCAC-A78D-5343-8563-70598FFE1D06}"/>
              </a:ext>
            </a:extLst>
          </p:cNvPr>
          <p:cNvCxnSpPr>
            <a:stCxn id="75" idx="2"/>
            <a:endCxn id="76" idx="0"/>
          </p:cNvCxnSpPr>
          <p:nvPr/>
        </p:nvCxnSpPr>
        <p:spPr>
          <a:xfrm>
            <a:off x="683954" y="1817091"/>
            <a:ext cx="327314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1B96E1AF-C0A0-8647-813B-7050D0D08432}"/>
              </a:ext>
            </a:extLst>
          </p:cNvPr>
          <p:cNvSpPr>
            <a:spLocks noChangeAspect="1"/>
          </p:cNvSpPr>
          <p:nvPr/>
        </p:nvSpPr>
        <p:spPr>
          <a:xfrm>
            <a:off x="1554569" y="306932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-3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C4FC7C05-B04A-C04C-B27D-97BD9CC9D324}"/>
              </a:ext>
            </a:extLst>
          </p:cNvPr>
          <p:cNvCxnSpPr>
            <a:cxnSpLocks/>
            <a:stCxn id="76" idx="2"/>
            <a:endCxn id="81" idx="0"/>
          </p:cNvCxnSpPr>
          <p:nvPr/>
        </p:nvCxnSpPr>
        <p:spPr>
          <a:xfrm>
            <a:off x="1011268" y="2541709"/>
            <a:ext cx="680295" cy="527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8F925D40-A88D-244D-A10F-1EF875B2E535}"/>
              </a:ext>
            </a:extLst>
          </p:cNvPr>
          <p:cNvSpPr>
            <a:spLocks noChangeAspect="1"/>
          </p:cNvSpPr>
          <p:nvPr/>
        </p:nvSpPr>
        <p:spPr>
          <a:xfrm>
            <a:off x="4266399" y="4624659"/>
            <a:ext cx="365760" cy="36576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dirty="0"/>
              <a:t>42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B073A43E-DDE2-6F47-89CD-4B5EDBCE4711}"/>
              </a:ext>
            </a:extLst>
          </p:cNvPr>
          <p:cNvCxnSpPr>
            <a:cxnSpLocks/>
            <a:stCxn id="81" idx="2"/>
            <a:endCxn id="83" idx="0"/>
          </p:cNvCxnSpPr>
          <p:nvPr/>
        </p:nvCxnSpPr>
        <p:spPr>
          <a:xfrm>
            <a:off x="1691563" y="3343647"/>
            <a:ext cx="2757716" cy="12810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B2ADD2D-D6BE-0B4E-AFB9-B57D868FDBD7}"/>
              </a:ext>
            </a:extLst>
          </p:cNvPr>
          <p:cNvCxnSpPr>
            <a:stCxn id="38" idx="2"/>
            <a:endCxn id="83" idx="0"/>
          </p:cNvCxnSpPr>
          <p:nvPr/>
        </p:nvCxnSpPr>
        <p:spPr>
          <a:xfrm flipH="1">
            <a:off x="4449279" y="4092545"/>
            <a:ext cx="2046961" cy="5321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53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75" grpId="0" animBg="1"/>
      <p:bldP spid="76" grpId="0" animBg="1"/>
      <p:bldP spid="81" grpId="0" animBg="1"/>
      <p:bldP spid="8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D8155C1-8431-3E40-9532-56DEF4186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reduce by key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55117A-001C-A045-B082-3B81E346C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a Collection where each element is a key-value pair</a:t>
            </a:r>
          </a:p>
          <a:p>
            <a:pPr marL="3429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Collection&lt;K,V&gt;</a:t>
            </a:r>
          </a:p>
          <a:p>
            <a:pPr marL="342900" lvl="1" indent="0">
              <a:buNone/>
            </a:pPr>
            <a:r>
              <a:rPr lang="en-US" dirty="0"/>
              <a:t>reduce each key to a single value by recursively calling the function on the values for each key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D45B86-74D1-8A41-91C8-3D9A393F26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3332317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A83C6B12-8DA8-2343-97D6-0582DB2D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5A5626C-7610-F04F-BB27-22DA94EDA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0766-D352-714D-9222-638112EC9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Introductions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What is Hadoop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HDFS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4 Functions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Map Reduce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Yarn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Hands-On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E876BA0-5951-1D48-903E-B8CBDA88F1DA}"/>
              </a:ext>
            </a:extLst>
          </p:cNvPr>
          <p:cNvSpPr txBox="1">
            <a:spLocks/>
          </p:cNvSpPr>
          <p:nvPr/>
        </p:nvSpPr>
        <p:spPr>
          <a:xfrm>
            <a:off x="579121" y="48577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defRPr sz="800" b="0" i="0" kern="1200">
                <a:solidFill>
                  <a:schemeClr val="bg2"/>
                </a:solidFill>
                <a:latin typeface="Rubik Light" pitchFamily="2" charset="-79"/>
                <a:ea typeface="+mn-ea"/>
                <a:cs typeface="Rubik Light" pitchFamily="2" charset="-79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955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8104A-4650-4848-8B34-E62EE8F99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97214-7AEA-2E45-AF1A-C35610D57E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Start with some text and find number of times each word appears in the text.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String sentence = "to be or not to be";</a:t>
            </a:r>
            <a:b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JavaRDD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&lt;String&gt; words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sc.parallelize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Arrays.asList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sentence.split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 ")));</a:t>
            </a:r>
            <a:b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JavaPairRDD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&lt;String, Integer&gt; pairs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words.mapToPair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(s -&gt; new Tuple2(s, 1));</a:t>
            </a:r>
          </a:p>
          <a:p>
            <a:pPr marL="0" indent="0">
              <a:buNone/>
            </a:pPr>
            <a:r>
              <a:rPr lang="en-US" dirty="0"/>
              <a:t>Using Spark because it has a good Reduce By Key function</a:t>
            </a:r>
          </a:p>
          <a:p>
            <a:pPr marL="0" indent="0">
              <a:buNone/>
            </a:pP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JavaPairRDD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&lt;String, Integer&gt; counts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pairs.reduceByKey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((a, b) -&gt; a + b);</a:t>
            </a:r>
            <a:b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counts.take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(10).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(not,1)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(or,1)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(be,2)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(to,2)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78E014-8191-BD45-8CEF-3FC52D136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10893261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F70CF3D2-2576-9840-95C3-013DC7E16762}"/>
              </a:ext>
            </a:extLst>
          </p:cNvPr>
          <p:cNvSpPr/>
          <p:nvPr/>
        </p:nvSpPr>
        <p:spPr>
          <a:xfrm>
            <a:off x="6364086" y="1022497"/>
            <a:ext cx="2444266" cy="7203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Fox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88265E0-4F88-B146-8BD8-1E9BFA313F06}"/>
              </a:ext>
            </a:extLst>
          </p:cNvPr>
          <p:cNvSpPr/>
          <p:nvPr/>
        </p:nvSpPr>
        <p:spPr>
          <a:xfrm>
            <a:off x="3110669" y="1022498"/>
            <a:ext cx="3253417" cy="731882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Brown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960F8A8-05B4-6F45-B8F5-256709294F6A}"/>
              </a:ext>
            </a:extLst>
          </p:cNvPr>
          <p:cNvSpPr/>
          <p:nvPr/>
        </p:nvSpPr>
        <p:spPr>
          <a:xfrm>
            <a:off x="222192" y="1022497"/>
            <a:ext cx="2888478" cy="73188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Quick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269D9B-AAD7-F74B-B4B9-51DA7413E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0447413-FB97-1B49-86F8-3C0171E9B157}"/>
              </a:ext>
            </a:extLst>
          </p:cNvPr>
          <p:cNvSpPr>
            <a:spLocks noChangeAspect="1"/>
          </p:cNvSpPr>
          <p:nvPr/>
        </p:nvSpPr>
        <p:spPr>
          <a:xfrm>
            <a:off x="1554569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-1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4D365ED-5430-5149-9419-B34EEBBB0077}"/>
              </a:ext>
            </a:extLst>
          </p:cNvPr>
          <p:cNvSpPr>
            <a:spLocks noChangeAspect="1"/>
          </p:cNvSpPr>
          <p:nvPr/>
        </p:nvSpPr>
        <p:spPr>
          <a:xfrm>
            <a:off x="1960876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0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D9211FD-076A-A744-AE29-EC6B10555730}"/>
              </a:ext>
            </a:extLst>
          </p:cNvPr>
          <p:cNvSpPr>
            <a:spLocks noChangeAspect="1"/>
          </p:cNvSpPr>
          <p:nvPr/>
        </p:nvSpPr>
        <p:spPr>
          <a:xfrm>
            <a:off x="2367183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1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1E74FF6-C116-5A4B-B67F-8C5735BD4D5E}"/>
              </a:ext>
            </a:extLst>
          </p:cNvPr>
          <p:cNvSpPr>
            <a:spLocks noChangeAspect="1"/>
          </p:cNvSpPr>
          <p:nvPr/>
        </p:nvSpPr>
        <p:spPr>
          <a:xfrm>
            <a:off x="2773490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0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B110D04-8B7D-6148-8226-C1F9EAFFA9FE}"/>
              </a:ext>
            </a:extLst>
          </p:cNvPr>
          <p:cNvSpPr>
            <a:spLocks noChangeAspect="1"/>
          </p:cNvSpPr>
          <p:nvPr/>
        </p:nvSpPr>
        <p:spPr>
          <a:xfrm>
            <a:off x="3179797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F81BBA2-6364-3A42-8762-DC50334CA4A2}"/>
              </a:ext>
            </a:extLst>
          </p:cNvPr>
          <p:cNvSpPr>
            <a:spLocks noChangeAspect="1"/>
          </p:cNvSpPr>
          <p:nvPr/>
        </p:nvSpPr>
        <p:spPr>
          <a:xfrm>
            <a:off x="3586104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2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9BE9EE2-EA0D-504D-AB1C-1AE9E4A290B0}"/>
              </a:ext>
            </a:extLst>
          </p:cNvPr>
          <p:cNvSpPr>
            <a:spLocks noChangeAspect="1"/>
          </p:cNvSpPr>
          <p:nvPr/>
        </p:nvSpPr>
        <p:spPr>
          <a:xfrm>
            <a:off x="3992411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1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2D5BF8D-DCC1-3C42-8082-680CD77A16AA}"/>
              </a:ext>
            </a:extLst>
          </p:cNvPr>
          <p:cNvSpPr>
            <a:spLocks noChangeAspect="1"/>
          </p:cNvSpPr>
          <p:nvPr/>
        </p:nvSpPr>
        <p:spPr>
          <a:xfrm>
            <a:off x="4398717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2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1F88B62-3C07-5A42-85C5-8580FFC4599A}"/>
              </a:ext>
            </a:extLst>
          </p:cNvPr>
          <p:cNvSpPr>
            <a:spLocks noChangeAspect="1"/>
          </p:cNvSpPr>
          <p:nvPr/>
        </p:nvSpPr>
        <p:spPr>
          <a:xfrm>
            <a:off x="4805023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3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3F69ABD-0C0B-EF44-8CB1-36A3E7E55CD6}"/>
              </a:ext>
            </a:extLst>
          </p:cNvPr>
          <p:cNvSpPr>
            <a:spLocks noChangeAspect="1"/>
          </p:cNvSpPr>
          <p:nvPr/>
        </p:nvSpPr>
        <p:spPr>
          <a:xfrm>
            <a:off x="5211329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2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10F23DF-1E72-834D-B647-92C8DF780122}"/>
              </a:ext>
            </a:extLst>
          </p:cNvPr>
          <p:cNvSpPr>
            <a:spLocks noChangeAspect="1"/>
          </p:cNvSpPr>
          <p:nvPr/>
        </p:nvSpPr>
        <p:spPr>
          <a:xfrm>
            <a:off x="5617635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5A83370-CC6E-0849-955C-48AB6A886F7C}"/>
              </a:ext>
            </a:extLst>
          </p:cNvPr>
          <p:cNvSpPr>
            <a:spLocks noChangeAspect="1"/>
          </p:cNvSpPr>
          <p:nvPr/>
        </p:nvSpPr>
        <p:spPr>
          <a:xfrm>
            <a:off x="6023941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38070CB-BE92-2542-8B3E-1BC7F058B502}"/>
              </a:ext>
            </a:extLst>
          </p:cNvPr>
          <p:cNvSpPr>
            <a:spLocks noChangeAspect="1"/>
          </p:cNvSpPr>
          <p:nvPr/>
        </p:nvSpPr>
        <p:spPr>
          <a:xfrm>
            <a:off x="6430247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D398596-3FD0-E04E-B4A5-DDFBB5BC25FE}"/>
              </a:ext>
            </a:extLst>
          </p:cNvPr>
          <p:cNvSpPr>
            <a:spLocks noChangeAspect="1"/>
          </p:cNvSpPr>
          <p:nvPr/>
        </p:nvSpPr>
        <p:spPr>
          <a:xfrm>
            <a:off x="6836553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41074BE-EBF3-9643-8549-A44A89B8B184}"/>
              </a:ext>
            </a:extLst>
          </p:cNvPr>
          <p:cNvSpPr>
            <a:spLocks noChangeAspect="1"/>
          </p:cNvSpPr>
          <p:nvPr/>
        </p:nvSpPr>
        <p:spPr>
          <a:xfrm>
            <a:off x="7242859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00C774D-29D4-BB4E-A5F0-6EC2872DF751}"/>
              </a:ext>
            </a:extLst>
          </p:cNvPr>
          <p:cNvSpPr>
            <a:spLocks noChangeAspect="1"/>
          </p:cNvSpPr>
          <p:nvPr/>
        </p:nvSpPr>
        <p:spPr>
          <a:xfrm>
            <a:off x="7649165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9B01DEE-EA34-AD4F-9006-4845E5734A08}"/>
              </a:ext>
            </a:extLst>
          </p:cNvPr>
          <p:cNvSpPr>
            <a:spLocks noChangeAspect="1"/>
          </p:cNvSpPr>
          <p:nvPr/>
        </p:nvSpPr>
        <p:spPr>
          <a:xfrm>
            <a:off x="8055471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9FBFB4F4-64F0-D84A-9F60-C81F504225F6}"/>
              </a:ext>
            </a:extLst>
          </p:cNvPr>
          <p:cNvSpPr>
            <a:spLocks noChangeAspect="1"/>
          </p:cNvSpPr>
          <p:nvPr/>
        </p:nvSpPr>
        <p:spPr>
          <a:xfrm>
            <a:off x="8461778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64768EA-0101-BC43-A9AA-04B7F8A10BB9}"/>
              </a:ext>
            </a:extLst>
          </p:cNvPr>
          <p:cNvSpPr>
            <a:spLocks noChangeAspect="1"/>
          </p:cNvSpPr>
          <p:nvPr/>
        </p:nvSpPr>
        <p:spPr>
          <a:xfrm>
            <a:off x="1757722" y="219226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-1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FC645ECB-18DE-8244-93C5-75837E9A83C9}"/>
              </a:ext>
            </a:extLst>
          </p:cNvPr>
          <p:cNvSpPr>
            <a:spLocks noChangeAspect="1"/>
          </p:cNvSpPr>
          <p:nvPr/>
        </p:nvSpPr>
        <p:spPr>
          <a:xfrm>
            <a:off x="2570335" y="219226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1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30E1E4D-4336-F149-B64B-2D3AFE624460}"/>
              </a:ext>
            </a:extLst>
          </p:cNvPr>
          <p:cNvSpPr>
            <a:spLocks noChangeAspect="1"/>
          </p:cNvSpPr>
          <p:nvPr/>
        </p:nvSpPr>
        <p:spPr>
          <a:xfrm>
            <a:off x="3382948" y="219226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3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BF81768D-0E80-9642-91D1-284F53BF9E19}"/>
              </a:ext>
            </a:extLst>
          </p:cNvPr>
          <p:cNvSpPr>
            <a:spLocks noChangeAspect="1"/>
          </p:cNvSpPr>
          <p:nvPr/>
        </p:nvSpPr>
        <p:spPr>
          <a:xfrm>
            <a:off x="4195561" y="219226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3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7752453-B1EF-1946-B5A6-48FEF503EDE0}"/>
              </a:ext>
            </a:extLst>
          </p:cNvPr>
          <p:cNvSpPr>
            <a:spLocks noChangeAspect="1"/>
          </p:cNvSpPr>
          <p:nvPr/>
        </p:nvSpPr>
        <p:spPr>
          <a:xfrm>
            <a:off x="5008174" y="219226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5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20CD0CA-8F88-0546-93A0-03A4533D653A}"/>
              </a:ext>
            </a:extLst>
          </p:cNvPr>
          <p:cNvSpPr>
            <a:spLocks noChangeAspect="1"/>
          </p:cNvSpPr>
          <p:nvPr/>
        </p:nvSpPr>
        <p:spPr>
          <a:xfrm>
            <a:off x="5820787" y="219226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51BB801-00D5-0545-9827-8A2039CA363C}"/>
              </a:ext>
            </a:extLst>
          </p:cNvPr>
          <p:cNvSpPr>
            <a:spLocks noChangeAspect="1"/>
          </p:cNvSpPr>
          <p:nvPr/>
        </p:nvSpPr>
        <p:spPr>
          <a:xfrm>
            <a:off x="6633400" y="219226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91C7FA5-A9B3-C247-95DC-0DB24B483B5D}"/>
              </a:ext>
            </a:extLst>
          </p:cNvPr>
          <p:cNvSpPr>
            <a:spLocks noChangeAspect="1"/>
          </p:cNvSpPr>
          <p:nvPr/>
        </p:nvSpPr>
        <p:spPr>
          <a:xfrm>
            <a:off x="7446013" y="219226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69C1BAC5-C79A-2D48-A1A4-79045A0C3292}"/>
              </a:ext>
            </a:extLst>
          </p:cNvPr>
          <p:cNvSpPr>
            <a:spLocks noChangeAspect="1"/>
          </p:cNvSpPr>
          <p:nvPr/>
        </p:nvSpPr>
        <p:spPr>
          <a:xfrm>
            <a:off x="8258624" y="219226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17B8713D-8299-E146-8B82-4BD234682A27}"/>
              </a:ext>
            </a:extLst>
          </p:cNvPr>
          <p:cNvSpPr>
            <a:spLocks noChangeAspect="1"/>
          </p:cNvSpPr>
          <p:nvPr/>
        </p:nvSpPr>
        <p:spPr>
          <a:xfrm>
            <a:off x="2197108" y="2916885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0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57E0CDEA-2631-9B45-AFB6-6A638AFF11D2}"/>
              </a:ext>
            </a:extLst>
          </p:cNvPr>
          <p:cNvSpPr>
            <a:spLocks noChangeAspect="1"/>
          </p:cNvSpPr>
          <p:nvPr/>
        </p:nvSpPr>
        <p:spPr>
          <a:xfrm>
            <a:off x="3822334" y="2916885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6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7DAB1765-6F58-5A48-BE7E-2C087AF96475}"/>
              </a:ext>
            </a:extLst>
          </p:cNvPr>
          <p:cNvSpPr>
            <a:spLocks noChangeAspect="1"/>
          </p:cNvSpPr>
          <p:nvPr/>
        </p:nvSpPr>
        <p:spPr>
          <a:xfrm>
            <a:off x="5447269" y="2916885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dirty="0"/>
              <a:t>12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3B279D54-C8DD-C641-AD39-3CB0BEE80C47}"/>
              </a:ext>
            </a:extLst>
          </p:cNvPr>
          <p:cNvSpPr>
            <a:spLocks noChangeAspect="1"/>
          </p:cNvSpPr>
          <p:nvPr/>
        </p:nvSpPr>
        <p:spPr>
          <a:xfrm>
            <a:off x="7068346" y="2916885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dirty="0"/>
              <a:t>16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B5E448E-207A-2141-8EB3-2D1C0529FA48}"/>
              </a:ext>
            </a:extLst>
          </p:cNvPr>
          <p:cNvSpPr>
            <a:spLocks noChangeAspect="1"/>
          </p:cNvSpPr>
          <p:nvPr/>
        </p:nvSpPr>
        <p:spPr>
          <a:xfrm>
            <a:off x="7804341" y="3718823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dirty="0"/>
              <a:t>27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7990C6C7-7230-5249-AE79-81DF1C6D30DD}"/>
              </a:ext>
            </a:extLst>
          </p:cNvPr>
          <p:cNvSpPr>
            <a:spLocks noChangeAspect="1"/>
          </p:cNvSpPr>
          <p:nvPr/>
        </p:nvSpPr>
        <p:spPr>
          <a:xfrm>
            <a:off x="4572000" y="3718823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18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6E19CFF-24B8-584C-8F54-977E53E78A18}"/>
              </a:ext>
            </a:extLst>
          </p:cNvPr>
          <p:cNvCxnSpPr>
            <a:cxnSpLocks/>
            <a:stCxn id="5" idx="2"/>
            <a:endCxn id="23" idx="0"/>
          </p:cNvCxnSpPr>
          <p:nvPr/>
        </p:nvCxnSpPr>
        <p:spPr>
          <a:xfrm>
            <a:off x="1691563" y="1669242"/>
            <a:ext cx="203153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ACA8E1E9-50E7-7B4E-BA3F-4A7E8E2BCEE4}"/>
              </a:ext>
            </a:extLst>
          </p:cNvPr>
          <p:cNvCxnSpPr>
            <a:cxnSpLocks/>
            <a:stCxn id="6" idx="2"/>
            <a:endCxn id="23" idx="0"/>
          </p:cNvCxnSpPr>
          <p:nvPr/>
        </p:nvCxnSpPr>
        <p:spPr>
          <a:xfrm flipH="1">
            <a:off x="1894716" y="1669242"/>
            <a:ext cx="203154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C9542FC-FCE9-3B4D-921A-E4A19301C0A5}"/>
              </a:ext>
            </a:extLst>
          </p:cNvPr>
          <p:cNvCxnSpPr>
            <a:stCxn id="7" idx="2"/>
            <a:endCxn id="24" idx="0"/>
          </p:cNvCxnSpPr>
          <p:nvPr/>
        </p:nvCxnSpPr>
        <p:spPr>
          <a:xfrm>
            <a:off x="2504177" y="1669242"/>
            <a:ext cx="203152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5C13C15-3749-AF40-BDD2-40522F387D85}"/>
              </a:ext>
            </a:extLst>
          </p:cNvPr>
          <p:cNvCxnSpPr>
            <a:cxnSpLocks/>
            <a:stCxn id="9" idx="2"/>
            <a:endCxn id="25" idx="0"/>
          </p:cNvCxnSpPr>
          <p:nvPr/>
        </p:nvCxnSpPr>
        <p:spPr>
          <a:xfrm>
            <a:off x="3316791" y="1669242"/>
            <a:ext cx="203151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1272E53-A4FF-FF4C-A1CA-D73E0EDC2CC0}"/>
              </a:ext>
            </a:extLst>
          </p:cNvPr>
          <p:cNvCxnSpPr>
            <a:cxnSpLocks/>
            <a:stCxn id="11" idx="2"/>
            <a:endCxn id="26" idx="0"/>
          </p:cNvCxnSpPr>
          <p:nvPr/>
        </p:nvCxnSpPr>
        <p:spPr>
          <a:xfrm>
            <a:off x="4129405" y="1669242"/>
            <a:ext cx="203150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10B2DE3-23DB-9443-9A09-4337F2FC37B8}"/>
              </a:ext>
            </a:extLst>
          </p:cNvPr>
          <p:cNvCxnSpPr>
            <a:cxnSpLocks/>
            <a:stCxn id="13" idx="2"/>
            <a:endCxn id="27" idx="0"/>
          </p:cNvCxnSpPr>
          <p:nvPr/>
        </p:nvCxnSpPr>
        <p:spPr>
          <a:xfrm>
            <a:off x="4942017" y="1669242"/>
            <a:ext cx="203151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6810ADA-DA80-AC45-A15E-FF9D1DF013F7}"/>
              </a:ext>
            </a:extLst>
          </p:cNvPr>
          <p:cNvCxnSpPr>
            <a:cxnSpLocks/>
            <a:stCxn id="15" idx="2"/>
            <a:endCxn id="28" idx="0"/>
          </p:cNvCxnSpPr>
          <p:nvPr/>
        </p:nvCxnSpPr>
        <p:spPr>
          <a:xfrm>
            <a:off x="5754629" y="1669242"/>
            <a:ext cx="203152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66A7529-F74F-7E44-9BF8-368999380461}"/>
              </a:ext>
            </a:extLst>
          </p:cNvPr>
          <p:cNvCxnSpPr>
            <a:cxnSpLocks/>
            <a:stCxn id="17" idx="2"/>
            <a:endCxn id="29" idx="0"/>
          </p:cNvCxnSpPr>
          <p:nvPr/>
        </p:nvCxnSpPr>
        <p:spPr>
          <a:xfrm>
            <a:off x="6567241" y="1669242"/>
            <a:ext cx="203153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99CF478-ACB0-D447-82C9-7D925F07C3A6}"/>
              </a:ext>
            </a:extLst>
          </p:cNvPr>
          <p:cNvCxnSpPr>
            <a:cxnSpLocks/>
            <a:stCxn id="19" idx="2"/>
            <a:endCxn id="30" idx="0"/>
          </p:cNvCxnSpPr>
          <p:nvPr/>
        </p:nvCxnSpPr>
        <p:spPr>
          <a:xfrm>
            <a:off x="7379853" y="1669242"/>
            <a:ext cx="203154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A0A1520-C239-A24E-8759-F1E0D1204903}"/>
              </a:ext>
            </a:extLst>
          </p:cNvPr>
          <p:cNvCxnSpPr>
            <a:cxnSpLocks/>
            <a:stCxn id="22" idx="2"/>
            <a:endCxn id="31" idx="0"/>
          </p:cNvCxnSpPr>
          <p:nvPr/>
        </p:nvCxnSpPr>
        <p:spPr>
          <a:xfrm flipH="1">
            <a:off x="8395618" y="1669242"/>
            <a:ext cx="203154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6D69BCE-4061-D040-80D6-2F8DF1F298E1}"/>
              </a:ext>
            </a:extLst>
          </p:cNvPr>
          <p:cNvCxnSpPr>
            <a:cxnSpLocks/>
            <a:stCxn id="21" idx="2"/>
            <a:endCxn id="31" idx="0"/>
          </p:cNvCxnSpPr>
          <p:nvPr/>
        </p:nvCxnSpPr>
        <p:spPr>
          <a:xfrm>
            <a:off x="8192465" y="1669242"/>
            <a:ext cx="203153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AC2EABC-F54C-C646-9392-EED80204047B}"/>
              </a:ext>
            </a:extLst>
          </p:cNvPr>
          <p:cNvCxnSpPr>
            <a:cxnSpLocks/>
            <a:stCxn id="20" idx="2"/>
            <a:endCxn id="30" idx="0"/>
          </p:cNvCxnSpPr>
          <p:nvPr/>
        </p:nvCxnSpPr>
        <p:spPr>
          <a:xfrm flipH="1">
            <a:off x="7583007" y="1669242"/>
            <a:ext cx="203152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399F898-2A68-A442-8F92-DA2A0C119A23}"/>
              </a:ext>
            </a:extLst>
          </p:cNvPr>
          <p:cNvCxnSpPr>
            <a:cxnSpLocks/>
            <a:stCxn id="18" idx="2"/>
            <a:endCxn id="29" idx="0"/>
          </p:cNvCxnSpPr>
          <p:nvPr/>
        </p:nvCxnSpPr>
        <p:spPr>
          <a:xfrm flipH="1">
            <a:off x="6770394" y="1669242"/>
            <a:ext cx="203153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2763D94-DB22-CF44-AC5F-C90E34CC7486}"/>
              </a:ext>
            </a:extLst>
          </p:cNvPr>
          <p:cNvCxnSpPr>
            <a:cxnSpLocks/>
            <a:stCxn id="16" idx="2"/>
            <a:endCxn id="28" idx="0"/>
          </p:cNvCxnSpPr>
          <p:nvPr/>
        </p:nvCxnSpPr>
        <p:spPr>
          <a:xfrm flipH="1">
            <a:off x="5957781" y="1669242"/>
            <a:ext cx="203154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4E90D03-FBBD-AA4F-8B8D-E070871E61BE}"/>
              </a:ext>
            </a:extLst>
          </p:cNvPr>
          <p:cNvCxnSpPr>
            <a:cxnSpLocks/>
            <a:stCxn id="14" idx="2"/>
            <a:endCxn id="27" idx="0"/>
          </p:cNvCxnSpPr>
          <p:nvPr/>
        </p:nvCxnSpPr>
        <p:spPr>
          <a:xfrm flipH="1">
            <a:off x="5145168" y="1669242"/>
            <a:ext cx="203155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8572543-DDC4-A04C-BFB9-27EFEF1409DB}"/>
              </a:ext>
            </a:extLst>
          </p:cNvPr>
          <p:cNvCxnSpPr>
            <a:cxnSpLocks/>
            <a:stCxn id="12" idx="2"/>
            <a:endCxn id="26" idx="0"/>
          </p:cNvCxnSpPr>
          <p:nvPr/>
        </p:nvCxnSpPr>
        <p:spPr>
          <a:xfrm flipH="1">
            <a:off x="4332555" y="1669242"/>
            <a:ext cx="203156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79CB6DD-B0CF-9B49-948E-6E7C4CD63CAF}"/>
              </a:ext>
            </a:extLst>
          </p:cNvPr>
          <p:cNvCxnSpPr>
            <a:cxnSpLocks/>
            <a:stCxn id="10" idx="2"/>
            <a:endCxn id="25" idx="0"/>
          </p:cNvCxnSpPr>
          <p:nvPr/>
        </p:nvCxnSpPr>
        <p:spPr>
          <a:xfrm flipH="1">
            <a:off x="3519942" y="1669242"/>
            <a:ext cx="203156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E785543-51B6-0945-90C8-08131BA661B0}"/>
              </a:ext>
            </a:extLst>
          </p:cNvPr>
          <p:cNvCxnSpPr>
            <a:cxnSpLocks/>
            <a:stCxn id="8" idx="2"/>
            <a:endCxn id="24" idx="0"/>
          </p:cNvCxnSpPr>
          <p:nvPr/>
        </p:nvCxnSpPr>
        <p:spPr>
          <a:xfrm flipH="1">
            <a:off x="2707329" y="1669242"/>
            <a:ext cx="203155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F1EA7E1-DD2C-C14A-AD69-604D8E47684C}"/>
              </a:ext>
            </a:extLst>
          </p:cNvPr>
          <p:cNvCxnSpPr>
            <a:cxnSpLocks/>
            <a:stCxn id="23" idx="2"/>
            <a:endCxn id="32" idx="0"/>
          </p:cNvCxnSpPr>
          <p:nvPr/>
        </p:nvCxnSpPr>
        <p:spPr>
          <a:xfrm>
            <a:off x="1894716" y="2466587"/>
            <a:ext cx="439386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955E312-3C57-3D42-8B91-3E48EC73A5AF}"/>
              </a:ext>
            </a:extLst>
          </p:cNvPr>
          <p:cNvCxnSpPr>
            <a:cxnSpLocks/>
            <a:stCxn id="25" idx="2"/>
            <a:endCxn id="33" idx="0"/>
          </p:cNvCxnSpPr>
          <p:nvPr/>
        </p:nvCxnSpPr>
        <p:spPr>
          <a:xfrm>
            <a:off x="3519942" y="2466587"/>
            <a:ext cx="439386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9C7D77C-44F6-F446-B5C8-09A9FD30EFE7}"/>
              </a:ext>
            </a:extLst>
          </p:cNvPr>
          <p:cNvCxnSpPr>
            <a:cxnSpLocks/>
            <a:stCxn id="27" idx="2"/>
            <a:endCxn id="34" idx="0"/>
          </p:cNvCxnSpPr>
          <p:nvPr/>
        </p:nvCxnSpPr>
        <p:spPr>
          <a:xfrm>
            <a:off x="5145168" y="2466587"/>
            <a:ext cx="439095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DF411F20-8040-654F-8B57-084C6F0754C7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70394" y="2466587"/>
            <a:ext cx="434946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F352227-A2E2-0143-9198-0143521C4C39}"/>
              </a:ext>
            </a:extLst>
          </p:cNvPr>
          <p:cNvCxnSpPr>
            <a:cxnSpLocks/>
            <a:stCxn id="30" idx="2"/>
            <a:endCxn id="35" idx="0"/>
          </p:cNvCxnSpPr>
          <p:nvPr/>
        </p:nvCxnSpPr>
        <p:spPr>
          <a:xfrm flipH="1">
            <a:off x="7205340" y="2466587"/>
            <a:ext cx="377667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C76AE1F-E4E7-F744-A491-E273DBE79957}"/>
              </a:ext>
            </a:extLst>
          </p:cNvPr>
          <p:cNvCxnSpPr>
            <a:cxnSpLocks/>
            <a:stCxn id="28" idx="2"/>
            <a:endCxn id="34" idx="0"/>
          </p:cNvCxnSpPr>
          <p:nvPr/>
        </p:nvCxnSpPr>
        <p:spPr>
          <a:xfrm flipH="1">
            <a:off x="5584263" y="2466587"/>
            <a:ext cx="373518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EDFAB910-A42A-F545-8908-F6A939D1CDC0}"/>
              </a:ext>
            </a:extLst>
          </p:cNvPr>
          <p:cNvCxnSpPr>
            <a:cxnSpLocks/>
            <a:stCxn id="26" idx="2"/>
            <a:endCxn id="33" idx="0"/>
          </p:cNvCxnSpPr>
          <p:nvPr/>
        </p:nvCxnSpPr>
        <p:spPr>
          <a:xfrm flipH="1">
            <a:off x="3959328" y="2466587"/>
            <a:ext cx="373227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7519704-3E2E-7A4C-BAF8-C91AB34FD22F}"/>
              </a:ext>
            </a:extLst>
          </p:cNvPr>
          <p:cNvCxnSpPr>
            <a:cxnSpLocks/>
            <a:stCxn id="24" idx="2"/>
            <a:endCxn id="32" idx="0"/>
          </p:cNvCxnSpPr>
          <p:nvPr/>
        </p:nvCxnSpPr>
        <p:spPr>
          <a:xfrm flipH="1">
            <a:off x="2334102" y="2466587"/>
            <a:ext cx="373227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BE1F5A4-CE7F-5B44-B8BC-76D5C0F8FFE9}"/>
              </a:ext>
            </a:extLst>
          </p:cNvPr>
          <p:cNvCxnSpPr>
            <a:cxnSpLocks/>
            <a:stCxn id="32" idx="2"/>
            <a:endCxn id="81" idx="0"/>
          </p:cNvCxnSpPr>
          <p:nvPr/>
        </p:nvCxnSpPr>
        <p:spPr>
          <a:xfrm flipH="1">
            <a:off x="1691563" y="3191205"/>
            <a:ext cx="642539" cy="527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6C73DCF-6651-5A40-96E9-CE992678F540}"/>
              </a:ext>
            </a:extLst>
          </p:cNvPr>
          <p:cNvCxnSpPr>
            <a:cxnSpLocks/>
            <a:stCxn id="33" idx="2"/>
            <a:endCxn id="37" idx="0"/>
          </p:cNvCxnSpPr>
          <p:nvPr/>
        </p:nvCxnSpPr>
        <p:spPr>
          <a:xfrm>
            <a:off x="3959328" y="3191205"/>
            <a:ext cx="749666" cy="527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825B87E8-EAFA-3449-9518-1E8EE7D94E7F}"/>
              </a:ext>
            </a:extLst>
          </p:cNvPr>
          <p:cNvCxnSpPr>
            <a:stCxn id="35" idx="2"/>
            <a:endCxn id="36" idx="0"/>
          </p:cNvCxnSpPr>
          <p:nvPr/>
        </p:nvCxnSpPr>
        <p:spPr>
          <a:xfrm>
            <a:off x="7205340" y="3191205"/>
            <a:ext cx="735995" cy="527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48A335B-37B9-1446-A0F7-5F38AE18A81F}"/>
              </a:ext>
            </a:extLst>
          </p:cNvPr>
          <p:cNvCxnSpPr>
            <a:stCxn id="31" idx="2"/>
            <a:endCxn id="36" idx="0"/>
          </p:cNvCxnSpPr>
          <p:nvPr/>
        </p:nvCxnSpPr>
        <p:spPr>
          <a:xfrm flipH="1">
            <a:off x="7941335" y="2466587"/>
            <a:ext cx="454283" cy="1252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2FD8659-F3B7-2345-AF02-E06E4053620A}"/>
              </a:ext>
            </a:extLst>
          </p:cNvPr>
          <p:cNvCxnSpPr>
            <a:stCxn id="34" idx="2"/>
            <a:endCxn id="37" idx="0"/>
          </p:cNvCxnSpPr>
          <p:nvPr/>
        </p:nvCxnSpPr>
        <p:spPr>
          <a:xfrm flipH="1">
            <a:off x="4708994" y="3191205"/>
            <a:ext cx="875269" cy="527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3E4789D4-04B3-5F40-B8D0-09BA488731DE}"/>
              </a:ext>
            </a:extLst>
          </p:cNvPr>
          <p:cNvSpPr>
            <a:spLocks noChangeAspect="1"/>
          </p:cNvSpPr>
          <p:nvPr/>
        </p:nvSpPr>
        <p:spPr>
          <a:xfrm>
            <a:off x="335648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-2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3A1D47A2-B8AC-7744-911E-5A43AA1581F9}"/>
              </a:ext>
            </a:extLst>
          </p:cNvPr>
          <p:cNvSpPr>
            <a:spLocks noChangeAspect="1"/>
          </p:cNvSpPr>
          <p:nvPr/>
        </p:nvSpPr>
        <p:spPr>
          <a:xfrm>
            <a:off x="741955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-1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5DD3EB33-4C07-3947-BDA6-7FB2DC958397}"/>
              </a:ext>
            </a:extLst>
          </p:cNvPr>
          <p:cNvSpPr>
            <a:spLocks noChangeAspect="1"/>
          </p:cNvSpPr>
          <p:nvPr/>
        </p:nvSpPr>
        <p:spPr>
          <a:xfrm>
            <a:off x="1148262" y="1394922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0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1E4B5D98-1C15-714C-9E14-4F403C405BFD}"/>
              </a:ext>
            </a:extLst>
          </p:cNvPr>
          <p:cNvSpPr>
            <a:spLocks noChangeAspect="1"/>
          </p:cNvSpPr>
          <p:nvPr/>
        </p:nvSpPr>
        <p:spPr>
          <a:xfrm>
            <a:off x="546960" y="2192267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-3</a:t>
            </a: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D7BA5B9B-65E4-524D-B2DD-6D948E01580E}"/>
              </a:ext>
            </a:extLst>
          </p:cNvPr>
          <p:cNvSpPr>
            <a:spLocks noChangeAspect="1"/>
          </p:cNvSpPr>
          <p:nvPr/>
        </p:nvSpPr>
        <p:spPr>
          <a:xfrm>
            <a:off x="874274" y="2916885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-3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A2CB98E-1B3A-1949-AE3C-B4538D4AF862}"/>
              </a:ext>
            </a:extLst>
          </p:cNvPr>
          <p:cNvCxnSpPr>
            <a:stCxn id="72" idx="2"/>
            <a:endCxn id="75" idx="0"/>
          </p:cNvCxnSpPr>
          <p:nvPr/>
        </p:nvCxnSpPr>
        <p:spPr>
          <a:xfrm>
            <a:off x="472642" y="1669242"/>
            <a:ext cx="211312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E44A34E1-9B41-C04D-B622-EE57DFCF9130}"/>
              </a:ext>
            </a:extLst>
          </p:cNvPr>
          <p:cNvCxnSpPr>
            <a:stCxn id="73" idx="2"/>
            <a:endCxn id="75" idx="0"/>
          </p:cNvCxnSpPr>
          <p:nvPr/>
        </p:nvCxnSpPr>
        <p:spPr>
          <a:xfrm flipH="1">
            <a:off x="683954" y="1669242"/>
            <a:ext cx="194995" cy="523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CED162FC-2562-5A49-815C-DC1AF76217DB}"/>
              </a:ext>
            </a:extLst>
          </p:cNvPr>
          <p:cNvCxnSpPr>
            <a:stCxn id="74" idx="2"/>
            <a:endCxn id="76" idx="0"/>
          </p:cNvCxnSpPr>
          <p:nvPr/>
        </p:nvCxnSpPr>
        <p:spPr>
          <a:xfrm flipH="1">
            <a:off x="1011268" y="1669242"/>
            <a:ext cx="273988" cy="1247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F0A3DCAC-A78D-5343-8563-70598FFE1D06}"/>
              </a:ext>
            </a:extLst>
          </p:cNvPr>
          <p:cNvCxnSpPr>
            <a:stCxn id="75" idx="2"/>
            <a:endCxn id="76" idx="0"/>
          </p:cNvCxnSpPr>
          <p:nvPr/>
        </p:nvCxnSpPr>
        <p:spPr>
          <a:xfrm>
            <a:off x="683954" y="2466587"/>
            <a:ext cx="327314" cy="450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1B96E1AF-C0A0-8647-813B-7050D0D08432}"/>
              </a:ext>
            </a:extLst>
          </p:cNvPr>
          <p:cNvSpPr>
            <a:spLocks noChangeAspect="1"/>
          </p:cNvSpPr>
          <p:nvPr/>
        </p:nvSpPr>
        <p:spPr>
          <a:xfrm>
            <a:off x="1554569" y="3718823"/>
            <a:ext cx="273988" cy="27432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100" dirty="0">
                <a:latin typeface="Rubik" pitchFamily="2" charset="-79"/>
                <a:cs typeface="Rubik" pitchFamily="2" charset="-79"/>
              </a:rPr>
              <a:t>-3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C4FC7C05-B04A-C04C-B27D-97BD9CC9D324}"/>
              </a:ext>
            </a:extLst>
          </p:cNvPr>
          <p:cNvCxnSpPr>
            <a:cxnSpLocks/>
            <a:stCxn id="76" idx="2"/>
            <a:endCxn id="81" idx="0"/>
          </p:cNvCxnSpPr>
          <p:nvPr/>
        </p:nvCxnSpPr>
        <p:spPr>
          <a:xfrm>
            <a:off x="1011268" y="3191205"/>
            <a:ext cx="680295" cy="527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6971FEB-E720-AF4F-94EA-85C48649E8BB}"/>
              </a:ext>
            </a:extLst>
          </p:cNvPr>
          <p:cNvSpPr/>
          <p:nvPr/>
        </p:nvSpPr>
        <p:spPr>
          <a:xfrm>
            <a:off x="1011268" y="4144710"/>
            <a:ext cx="1185840" cy="47856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</a:rPr>
              <a:t>Quick, -3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9D47F10C-FC39-0E4C-9469-618CEFE32F2E}"/>
              </a:ext>
            </a:extLst>
          </p:cNvPr>
          <p:cNvSpPr/>
          <p:nvPr/>
        </p:nvSpPr>
        <p:spPr>
          <a:xfrm>
            <a:off x="4116074" y="4144709"/>
            <a:ext cx="1185840" cy="478565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lt1"/>
                </a:solidFill>
              </a:rPr>
              <a:t>Brown, 18</a:t>
            </a: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EB28F9CD-6F0C-8E4B-AFFA-3109999AB735}"/>
              </a:ext>
            </a:extLst>
          </p:cNvPr>
          <p:cNvSpPr/>
          <p:nvPr/>
        </p:nvSpPr>
        <p:spPr>
          <a:xfrm>
            <a:off x="7056245" y="4144709"/>
            <a:ext cx="1185840" cy="47856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lt1"/>
                </a:solidFill>
              </a:rPr>
              <a:t>Fox, 27</a:t>
            </a:r>
          </a:p>
        </p:txBody>
      </p:sp>
    </p:spTree>
    <p:extLst>
      <p:ext uri="{BB962C8B-B14F-4D97-AF65-F5344CB8AC3E}">
        <p14:creationId xmlns:p14="http://schemas.microsoft.com/office/powerpoint/2010/main" val="2503440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75" grpId="0" animBg="1"/>
      <p:bldP spid="76" grpId="0" animBg="1"/>
      <p:bldP spid="81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A83C6B12-8DA8-2343-97D6-0582DB2D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0766-D352-714D-9222-638112EC9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Introductions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What is Hadoop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HDFS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4 Functions</a:t>
            </a:r>
          </a:p>
          <a:p>
            <a:r>
              <a:rPr lang="en-US" b="1" dirty="0"/>
              <a:t>Map Reduce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Yarn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Hands-On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BC07E6-905E-9343-8583-D41EF1B74BC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5A5626C-7610-F04F-BB27-22DA94EDA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082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B08B-810E-C741-8A51-A749DDFA3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reduce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DE2A7-846B-AB44-BB52-DC1255C8F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Input(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Map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MapResults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Reduce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Results(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Input(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dirty="0"/>
              <a:t>does not have to be the same type as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MapResults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MapResults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dirty="0"/>
              <a:t>does not have to be the same type as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Results(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Input(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dirty="0"/>
              <a:t>does not have to be the same type as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Results(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/>
              <a:t>For example (Grasshopper implements Writable):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Text,Grasshopper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Map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BytesWritable,BooleanWritable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Reduce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LongWritable,LongWritable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007918-EA68-5447-A634-F3706FC09B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5764764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7DFE0-A766-7A43-88E2-CEFC2EFAB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reduce for architects/managers/</a:t>
            </a:r>
            <a:r>
              <a:rPr lang="en-US" dirty="0" err="1"/>
              <a:t>dumies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4634A-B47E-1044-BBC8-45F978B73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Flat Map on Key/Value pair(s) producing Key/Value pairs</a:t>
            </a:r>
          </a:p>
          <a:p>
            <a:pPr marL="342900" lvl="1" indent="0">
              <a:buNone/>
            </a:pPr>
            <a:r>
              <a:rPr lang="en-US" dirty="0"/>
              <a:t>followed by</a:t>
            </a:r>
          </a:p>
          <a:p>
            <a:pPr marL="0" indent="0">
              <a:buNone/>
            </a:pPr>
            <a:r>
              <a:rPr lang="en-US" dirty="0"/>
              <a:t>Reduce by Key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3A533A-85BE-774C-B609-AB8D9893FBE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29068884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A8AE6-9976-CD46-9EC6-8DC4A73FD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is the big deal?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2AD96-3F9A-9C45-BAFC-325CEC6C0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0166" y="1077565"/>
            <a:ext cx="6392824" cy="1041898"/>
          </a:xfrm>
        </p:spPr>
        <p:txBody>
          <a:bodyPr>
            <a:noAutofit/>
          </a:bodyPr>
          <a:lstStyle/>
          <a:p>
            <a:r>
              <a:rPr lang="en-US" sz="1200" dirty="0"/>
              <a:t>“Apply to all” can be done for many of the things at the same time</a:t>
            </a:r>
          </a:p>
          <a:p>
            <a:r>
              <a:rPr lang="en-US" sz="1200" dirty="0"/>
              <a:t>Reduce by Key can be done for many of the things at the same time</a:t>
            </a:r>
          </a:p>
          <a:p>
            <a:r>
              <a:rPr lang="en-US" sz="1200" dirty="0"/>
              <a:t>Massively Parallel Programming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FCCA81-239E-9440-B6DA-D6D1F1460C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69954" y="4800527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492CF0C-FC84-0447-A021-E22A1A9699EF}"/>
              </a:ext>
            </a:extLst>
          </p:cNvPr>
          <p:cNvSpPr/>
          <p:nvPr/>
        </p:nvSpPr>
        <p:spPr>
          <a:xfrm>
            <a:off x="269954" y="2555653"/>
            <a:ext cx="1371600" cy="2743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 cold green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5D61351-C810-474F-AB21-39C4070D726D}"/>
              </a:ext>
            </a:extLst>
          </p:cNvPr>
          <p:cNvSpPr/>
          <p:nvPr/>
        </p:nvSpPr>
        <p:spPr>
          <a:xfrm>
            <a:off x="269954" y="3326366"/>
            <a:ext cx="1371600" cy="2743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 pen seven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90BA238-6E6A-4A4A-8D63-47CC671FFCBC}"/>
              </a:ext>
            </a:extLst>
          </p:cNvPr>
          <p:cNvSpPr/>
          <p:nvPr/>
        </p:nvSpPr>
        <p:spPr>
          <a:xfrm>
            <a:off x="269954" y="4097080"/>
            <a:ext cx="1371600" cy="2743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 pen cold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3D41DF1-54CF-5B41-8C49-AEB6DB186C23}"/>
              </a:ext>
            </a:extLst>
          </p:cNvPr>
          <p:cNvSpPr/>
          <p:nvPr/>
        </p:nvSpPr>
        <p:spPr>
          <a:xfrm>
            <a:off x="2101176" y="2422979"/>
            <a:ext cx="914400" cy="5486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cold,1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green,1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32F913-E98D-B74D-B241-BFBBDA38227E}"/>
              </a:ext>
            </a:extLst>
          </p:cNvPr>
          <p:cNvSpPr/>
          <p:nvPr/>
        </p:nvSpPr>
        <p:spPr>
          <a:xfrm>
            <a:off x="2098754" y="3191752"/>
            <a:ext cx="914400" cy="5486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seven,1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58A7C87-3F60-E446-9919-03148009EA69}"/>
              </a:ext>
            </a:extLst>
          </p:cNvPr>
          <p:cNvSpPr/>
          <p:nvPr/>
        </p:nvSpPr>
        <p:spPr>
          <a:xfrm>
            <a:off x="2096330" y="3957979"/>
            <a:ext cx="914400" cy="5486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cold,1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FFB57C6-AA6C-2B43-B367-CF09FA800AA2}"/>
              </a:ext>
            </a:extLst>
          </p:cNvPr>
          <p:cNvSpPr/>
          <p:nvPr/>
        </p:nvSpPr>
        <p:spPr>
          <a:xfrm>
            <a:off x="3896581" y="2555653"/>
            <a:ext cx="1371600" cy="2743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pen(1,1,1,1)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4A0DDFA-9F87-FB49-81EC-FB691BE41FE3}"/>
              </a:ext>
            </a:extLst>
          </p:cNvPr>
          <p:cNvSpPr/>
          <p:nvPr/>
        </p:nvSpPr>
        <p:spPr>
          <a:xfrm>
            <a:off x="3882115" y="3069385"/>
            <a:ext cx="1371600" cy="2743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cold(1,1)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22C0103-9966-2149-AF5E-A9C038ED1337}"/>
              </a:ext>
            </a:extLst>
          </p:cNvPr>
          <p:cNvSpPr/>
          <p:nvPr/>
        </p:nvSpPr>
        <p:spPr>
          <a:xfrm>
            <a:off x="3882115" y="3583117"/>
            <a:ext cx="1371600" cy="2743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green(1,1)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E81E66F-B7E2-A842-B08D-1E1BC29FA80C}"/>
              </a:ext>
            </a:extLst>
          </p:cNvPr>
          <p:cNvSpPr/>
          <p:nvPr/>
        </p:nvSpPr>
        <p:spPr>
          <a:xfrm>
            <a:off x="3884186" y="4096849"/>
            <a:ext cx="1371600" cy="2743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seven(1)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295EE82-6C15-C54E-B789-3AAD3531D678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3015576" y="2692813"/>
            <a:ext cx="881005" cy="4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4E8CC36-9357-144D-8CD4-C6496868C8FE}"/>
              </a:ext>
            </a:extLst>
          </p:cNvPr>
          <p:cNvCxnSpPr>
            <a:stCxn id="8" idx="3"/>
            <a:endCxn id="12" idx="1"/>
          </p:cNvCxnSpPr>
          <p:nvPr/>
        </p:nvCxnSpPr>
        <p:spPr>
          <a:xfrm>
            <a:off x="3015576" y="2697299"/>
            <a:ext cx="866539" cy="509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200C660-3C9C-394E-85AA-06A62F7B5E91}"/>
              </a:ext>
            </a:extLst>
          </p:cNvPr>
          <p:cNvCxnSpPr>
            <a:stCxn id="8" idx="3"/>
            <a:endCxn id="13" idx="1"/>
          </p:cNvCxnSpPr>
          <p:nvPr/>
        </p:nvCxnSpPr>
        <p:spPr>
          <a:xfrm>
            <a:off x="3015576" y="2697299"/>
            <a:ext cx="866539" cy="1022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1B58FA1-8AC0-ED47-A391-952ECCE0EF16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3013154" y="2820486"/>
            <a:ext cx="916822" cy="645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733D50-8C90-4246-A8FC-C080B5708387}"/>
              </a:ext>
            </a:extLst>
          </p:cNvPr>
          <p:cNvCxnSpPr>
            <a:stCxn id="9" idx="3"/>
            <a:endCxn id="14" idx="1"/>
          </p:cNvCxnSpPr>
          <p:nvPr/>
        </p:nvCxnSpPr>
        <p:spPr>
          <a:xfrm>
            <a:off x="3013154" y="3466072"/>
            <a:ext cx="871032" cy="767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AE03E6E-9000-0D49-8324-BEEBD68CF33A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 flipV="1">
            <a:off x="3010730" y="3720277"/>
            <a:ext cx="871385" cy="512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DDFB007-EFEF-884C-8413-842382283028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3010730" y="2692813"/>
            <a:ext cx="885851" cy="1539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0894D1E-E6C2-6E4E-965F-77A67CBFCB44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 flipV="1">
            <a:off x="3010730" y="3206545"/>
            <a:ext cx="871385" cy="1025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3BEE05F-42A3-B649-84A9-8EF644ED93BF}"/>
              </a:ext>
            </a:extLst>
          </p:cNvPr>
          <p:cNvSpPr/>
          <p:nvPr/>
        </p:nvSpPr>
        <p:spPr>
          <a:xfrm>
            <a:off x="5815757" y="2543854"/>
            <a:ext cx="914400" cy="27432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pen,4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293D39B-2D71-DB47-BCF8-26F1BA122ADF}"/>
              </a:ext>
            </a:extLst>
          </p:cNvPr>
          <p:cNvSpPr/>
          <p:nvPr/>
        </p:nvSpPr>
        <p:spPr>
          <a:xfrm>
            <a:off x="5815757" y="3071276"/>
            <a:ext cx="914400" cy="27432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cold,2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2C211A1F-533E-8640-AAFA-E976F72CF548}"/>
              </a:ext>
            </a:extLst>
          </p:cNvPr>
          <p:cNvSpPr/>
          <p:nvPr/>
        </p:nvSpPr>
        <p:spPr>
          <a:xfrm>
            <a:off x="5813686" y="3583117"/>
            <a:ext cx="914400" cy="27432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green,2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7267C5E-E618-FB40-8893-D233E577093C}"/>
              </a:ext>
            </a:extLst>
          </p:cNvPr>
          <p:cNvSpPr/>
          <p:nvPr/>
        </p:nvSpPr>
        <p:spPr>
          <a:xfrm>
            <a:off x="5810911" y="4095139"/>
            <a:ext cx="914400" cy="27432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seven,1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8F30576-9DCE-E542-9BF2-FFFFDF2A9B0C}"/>
              </a:ext>
            </a:extLst>
          </p:cNvPr>
          <p:cNvCxnSpPr>
            <a:stCxn id="11" idx="3"/>
            <a:endCxn id="23" idx="1"/>
          </p:cNvCxnSpPr>
          <p:nvPr/>
        </p:nvCxnSpPr>
        <p:spPr>
          <a:xfrm flipV="1">
            <a:off x="5268181" y="2681014"/>
            <a:ext cx="547576" cy="117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0231770-4F43-EF4C-B6DA-D13E5A722657}"/>
              </a:ext>
            </a:extLst>
          </p:cNvPr>
          <p:cNvCxnSpPr>
            <a:stCxn id="12" idx="3"/>
            <a:endCxn id="24" idx="1"/>
          </p:cNvCxnSpPr>
          <p:nvPr/>
        </p:nvCxnSpPr>
        <p:spPr>
          <a:xfrm>
            <a:off x="5253715" y="3206545"/>
            <a:ext cx="562042" cy="1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3DE16B4-1FF0-6047-A00E-E6A8CD82DA07}"/>
              </a:ext>
            </a:extLst>
          </p:cNvPr>
          <p:cNvCxnSpPr>
            <a:stCxn id="13" idx="3"/>
            <a:endCxn id="25" idx="1"/>
          </p:cNvCxnSpPr>
          <p:nvPr/>
        </p:nvCxnSpPr>
        <p:spPr>
          <a:xfrm>
            <a:off x="5253715" y="3720277"/>
            <a:ext cx="5599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4F05CDC-873F-B74D-9832-52FEF4DE981B}"/>
              </a:ext>
            </a:extLst>
          </p:cNvPr>
          <p:cNvCxnSpPr>
            <a:stCxn id="14" idx="3"/>
            <a:endCxn id="26" idx="1"/>
          </p:cNvCxnSpPr>
          <p:nvPr/>
        </p:nvCxnSpPr>
        <p:spPr>
          <a:xfrm flipV="1">
            <a:off x="5255786" y="4232299"/>
            <a:ext cx="555125" cy="1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5D4953F-A459-D647-B655-4D399E1E9279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1641554" y="2692813"/>
            <a:ext cx="459622" cy="4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754BA6F-F978-2E40-B376-48B1E6DCD617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1641554" y="3463526"/>
            <a:ext cx="457200" cy="2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7083DC3-206F-6448-B8D0-255A7AA081DE}"/>
              </a:ext>
            </a:extLst>
          </p:cNvPr>
          <p:cNvCxnSpPr>
            <a:stCxn id="7" idx="3"/>
            <a:endCxn id="10" idx="1"/>
          </p:cNvCxnSpPr>
          <p:nvPr/>
        </p:nvCxnSpPr>
        <p:spPr>
          <a:xfrm flipV="1">
            <a:off x="1641554" y="4232299"/>
            <a:ext cx="454776" cy="1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71EFF7DD-7677-B245-95AB-3D811A1A5672}"/>
              </a:ext>
            </a:extLst>
          </p:cNvPr>
          <p:cNvSpPr/>
          <p:nvPr/>
        </p:nvSpPr>
        <p:spPr>
          <a:xfrm>
            <a:off x="7593802" y="3011955"/>
            <a:ext cx="914400" cy="9144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pen,4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cold,2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green,2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seven,1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593D38B-F5BD-CE42-891B-FC66E193E8C5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6730157" y="2681014"/>
            <a:ext cx="861574" cy="507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B9BF500-6D9C-6E44-B4A1-2E8E52DF744B}"/>
              </a:ext>
            </a:extLst>
          </p:cNvPr>
          <p:cNvCxnSpPr>
            <a:cxnSpLocks/>
            <a:stCxn id="24" idx="3"/>
            <a:endCxn id="34" idx="1"/>
          </p:cNvCxnSpPr>
          <p:nvPr/>
        </p:nvCxnSpPr>
        <p:spPr>
          <a:xfrm>
            <a:off x="6730157" y="3208436"/>
            <a:ext cx="863645" cy="260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1EB8949-C4EC-F64E-B03F-024E2B99011F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6728086" y="3582348"/>
            <a:ext cx="863645" cy="137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0318BA2-0CEC-E946-A5A4-BE460083B081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6725311" y="3800794"/>
            <a:ext cx="866420" cy="431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4A8E648-5B6E-F04F-AFDD-34E6BBE85B64}"/>
              </a:ext>
            </a:extLst>
          </p:cNvPr>
          <p:cNvCxnSpPr>
            <a:stCxn id="9" idx="3"/>
            <a:endCxn id="11" idx="1"/>
          </p:cNvCxnSpPr>
          <p:nvPr/>
        </p:nvCxnSpPr>
        <p:spPr>
          <a:xfrm flipV="1">
            <a:off x="3013154" y="2692813"/>
            <a:ext cx="883427" cy="773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5C4004E-7F06-2C49-98DB-9416B5F57B5B}"/>
              </a:ext>
            </a:extLst>
          </p:cNvPr>
          <p:cNvSpPr txBox="1"/>
          <p:nvPr/>
        </p:nvSpPr>
        <p:spPr>
          <a:xfrm>
            <a:off x="494730" y="4523528"/>
            <a:ext cx="922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ubik" pitchFamily="2" charset="-79"/>
                <a:cs typeface="Rubik" pitchFamily="2" charset="-79"/>
              </a:rPr>
              <a:t>Input Split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6C1A311-515B-E545-956C-E92186BC1E02}"/>
              </a:ext>
            </a:extLst>
          </p:cNvPr>
          <p:cNvSpPr txBox="1"/>
          <p:nvPr/>
        </p:nvSpPr>
        <p:spPr>
          <a:xfrm>
            <a:off x="2312118" y="4515073"/>
            <a:ext cx="4828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ubik" pitchFamily="2" charset="-79"/>
                <a:cs typeface="Rubik" pitchFamily="2" charset="-79"/>
              </a:rPr>
              <a:t>Map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6A698FB-A7F7-FE4D-AEFA-ACE899AC7AF2}"/>
              </a:ext>
            </a:extLst>
          </p:cNvPr>
          <p:cNvSpPr txBox="1"/>
          <p:nvPr/>
        </p:nvSpPr>
        <p:spPr>
          <a:xfrm>
            <a:off x="3954602" y="4523527"/>
            <a:ext cx="10839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ubik" pitchFamily="2" charset="-79"/>
                <a:cs typeface="Rubik" pitchFamily="2" charset="-79"/>
              </a:rPr>
              <a:t>Shuffle/Sort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5D89AC8-191A-4D43-B605-0BF5B119B16C}"/>
              </a:ext>
            </a:extLst>
          </p:cNvPr>
          <p:cNvSpPr txBox="1"/>
          <p:nvPr/>
        </p:nvSpPr>
        <p:spPr>
          <a:xfrm>
            <a:off x="5904069" y="4515072"/>
            <a:ext cx="7280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ubik" pitchFamily="2" charset="-79"/>
                <a:cs typeface="Rubik" pitchFamily="2" charset="-79"/>
              </a:rPr>
              <a:t>Reduce</a:t>
            </a:r>
          </a:p>
        </p:txBody>
      </p:sp>
      <p:sp>
        <p:nvSpPr>
          <p:cNvPr id="44" name="Left Brace 43">
            <a:extLst>
              <a:ext uri="{FF2B5EF4-FFF2-40B4-BE49-F238E27FC236}">
                <a16:creationId xmlns:a16="http://schemas.microsoft.com/office/drawing/2014/main" id="{7C1D2AF0-0650-4D4D-930E-A8BCDA1FA682}"/>
              </a:ext>
            </a:extLst>
          </p:cNvPr>
          <p:cNvSpPr/>
          <p:nvPr/>
        </p:nvSpPr>
        <p:spPr>
          <a:xfrm rot="5400000">
            <a:off x="780910" y="1689024"/>
            <a:ext cx="349688" cy="1371600"/>
          </a:xfrm>
          <a:prstGeom prst="leftBrace">
            <a:avLst>
              <a:gd name="adj1" fmla="val 4077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200">
              <a:latin typeface="Rubik" pitchFamily="2" charset="-79"/>
              <a:cs typeface="Rubik" pitchFamily="2" charset="-79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20F0C1E-3745-CC47-B402-CBF3610DCE5A}"/>
              </a:ext>
            </a:extLst>
          </p:cNvPr>
          <p:cNvSpPr txBox="1"/>
          <p:nvPr/>
        </p:nvSpPr>
        <p:spPr>
          <a:xfrm>
            <a:off x="289015" y="1977342"/>
            <a:ext cx="1851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ubik" pitchFamily="2" charset="-79"/>
                <a:cs typeface="Rubik" pitchFamily="2" charset="-79"/>
              </a:rPr>
              <a:t>HDFS File with 3 blocks</a:t>
            </a:r>
          </a:p>
        </p:txBody>
      </p:sp>
    </p:spTree>
    <p:extLst>
      <p:ext uri="{BB962C8B-B14F-4D97-AF65-F5344CB8AC3E}">
        <p14:creationId xmlns:p14="http://schemas.microsoft.com/office/powerpoint/2010/main" val="27260592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A8AE6-9976-CD46-9EC6-8DC4A73FD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drawbacks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FCCA81-239E-9440-B6DA-D6D1F1460C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69954" y="4800527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492CF0C-FC84-0447-A021-E22A1A9699EF}"/>
              </a:ext>
            </a:extLst>
          </p:cNvPr>
          <p:cNvSpPr/>
          <p:nvPr/>
        </p:nvSpPr>
        <p:spPr>
          <a:xfrm>
            <a:off x="269954" y="2555653"/>
            <a:ext cx="1371600" cy="2743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 cold green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5D61351-C810-474F-AB21-39C4070D726D}"/>
              </a:ext>
            </a:extLst>
          </p:cNvPr>
          <p:cNvSpPr/>
          <p:nvPr/>
        </p:nvSpPr>
        <p:spPr>
          <a:xfrm>
            <a:off x="269954" y="3326366"/>
            <a:ext cx="1371600" cy="2743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 pen seven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90BA238-6E6A-4A4A-8D63-47CC671FFCBC}"/>
              </a:ext>
            </a:extLst>
          </p:cNvPr>
          <p:cNvSpPr/>
          <p:nvPr/>
        </p:nvSpPr>
        <p:spPr>
          <a:xfrm>
            <a:off x="269954" y="4097080"/>
            <a:ext cx="1371600" cy="27432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 pen cold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3D41DF1-54CF-5B41-8C49-AEB6DB186C23}"/>
              </a:ext>
            </a:extLst>
          </p:cNvPr>
          <p:cNvSpPr/>
          <p:nvPr/>
        </p:nvSpPr>
        <p:spPr>
          <a:xfrm>
            <a:off x="2101176" y="2422979"/>
            <a:ext cx="914400" cy="5486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cold,1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green,1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032F913-E98D-B74D-B241-BFBBDA38227E}"/>
              </a:ext>
            </a:extLst>
          </p:cNvPr>
          <p:cNvSpPr/>
          <p:nvPr/>
        </p:nvSpPr>
        <p:spPr>
          <a:xfrm>
            <a:off x="2098754" y="3191752"/>
            <a:ext cx="914400" cy="5486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seven,1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58A7C87-3F60-E446-9919-03148009EA69}"/>
              </a:ext>
            </a:extLst>
          </p:cNvPr>
          <p:cNvSpPr/>
          <p:nvPr/>
        </p:nvSpPr>
        <p:spPr>
          <a:xfrm>
            <a:off x="2096330" y="3957979"/>
            <a:ext cx="914400" cy="5486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pen,1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cold,1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FFB57C6-AA6C-2B43-B367-CF09FA800AA2}"/>
              </a:ext>
            </a:extLst>
          </p:cNvPr>
          <p:cNvSpPr/>
          <p:nvPr/>
        </p:nvSpPr>
        <p:spPr>
          <a:xfrm>
            <a:off x="3896581" y="2555653"/>
            <a:ext cx="1371600" cy="2743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pen(1,1,1,1)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4A0DDFA-9F87-FB49-81EC-FB691BE41FE3}"/>
              </a:ext>
            </a:extLst>
          </p:cNvPr>
          <p:cNvSpPr/>
          <p:nvPr/>
        </p:nvSpPr>
        <p:spPr>
          <a:xfrm>
            <a:off x="3882115" y="3069385"/>
            <a:ext cx="1371600" cy="2743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cold(1,1)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22C0103-9966-2149-AF5E-A9C038ED1337}"/>
              </a:ext>
            </a:extLst>
          </p:cNvPr>
          <p:cNvSpPr/>
          <p:nvPr/>
        </p:nvSpPr>
        <p:spPr>
          <a:xfrm>
            <a:off x="3882115" y="3583117"/>
            <a:ext cx="1371600" cy="2743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green(1,1)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E81E66F-B7E2-A842-B08D-1E1BC29FA80C}"/>
              </a:ext>
            </a:extLst>
          </p:cNvPr>
          <p:cNvSpPr/>
          <p:nvPr/>
        </p:nvSpPr>
        <p:spPr>
          <a:xfrm>
            <a:off x="3884186" y="4096849"/>
            <a:ext cx="1371600" cy="27432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seven(1)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295EE82-6C15-C54E-B789-3AAD3531D678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3015576" y="2692813"/>
            <a:ext cx="881005" cy="4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4E8CC36-9357-144D-8CD4-C6496868C8FE}"/>
              </a:ext>
            </a:extLst>
          </p:cNvPr>
          <p:cNvCxnSpPr>
            <a:stCxn id="8" idx="3"/>
            <a:endCxn id="12" idx="1"/>
          </p:cNvCxnSpPr>
          <p:nvPr/>
        </p:nvCxnSpPr>
        <p:spPr>
          <a:xfrm>
            <a:off x="3015576" y="2697299"/>
            <a:ext cx="866539" cy="509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200C660-3C9C-394E-85AA-06A62F7B5E91}"/>
              </a:ext>
            </a:extLst>
          </p:cNvPr>
          <p:cNvCxnSpPr>
            <a:stCxn id="8" idx="3"/>
            <a:endCxn id="13" idx="1"/>
          </p:cNvCxnSpPr>
          <p:nvPr/>
        </p:nvCxnSpPr>
        <p:spPr>
          <a:xfrm>
            <a:off x="3015576" y="2697299"/>
            <a:ext cx="866539" cy="1022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1B58FA1-8AC0-ED47-A391-952ECCE0EF16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3013154" y="2820486"/>
            <a:ext cx="916822" cy="645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733D50-8C90-4246-A8FC-C080B5708387}"/>
              </a:ext>
            </a:extLst>
          </p:cNvPr>
          <p:cNvCxnSpPr>
            <a:stCxn id="9" idx="3"/>
            <a:endCxn id="14" idx="1"/>
          </p:cNvCxnSpPr>
          <p:nvPr/>
        </p:nvCxnSpPr>
        <p:spPr>
          <a:xfrm>
            <a:off x="3013154" y="3466072"/>
            <a:ext cx="871032" cy="767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AE03E6E-9000-0D49-8324-BEEBD68CF33A}"/>
              </a:ext>
            </a:extLst>
          </p:cNvPr>
          <p:cNvCxnSpPr>
            <a:stCxn id="10" idx="3"/>
            <a:endCxn id="13" idx="1"/>
          </p:cNvCxnSpPr>
          <p:nvPr/>
        </p:nvCxnSpPr>
        <p:spPr>
          <a:xfrm flipV="1">
            <a:off x="3010730" y="3720277"/>
            <a:ext cx="871385" cy="512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DDFB007-EFEF-884C-8413-842382283028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3010730" y="2692813"/>
            <a:ext cx="885851" cy="1539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0894D1E-E6C2-6E4E-965F-77A67CBFCB44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 flipV="1">
            <a:off x="3010730" y="3206545"/>
            <a:ext cx="871385" cy="1025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3BEE05F-42A3-B649-84A9-8EF644ED93BF}"/>
              </a:ext>
            </a:extLst>
          </p:cNvPr>
          <p:cNvSpPr/>
          <p:nvPr/>
        </p:nvSpPr>
        <p:spPr>
          <a:xfrm>
            <a:off x="5815757" y="2543854"/>
            <a:ext cx="914400" cy="27432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pen,4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293D39B-2D71-DB47-BCF8-26F1BA122ADF}"/>
              </a:ext>
            </a:extLst>
          </p:cNvPr>
          <p:cNvSpPr/>
          <p:nvPr/>
        </p:nvSpPr>
        <p:spPr>
          <a:xfrm>
            <a:off x="5815757" y="3071276"/>
            <a:ext cx="914400" cy="27432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cold,2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2C211A1F-533E-8640-AAFA-E976F72CF548}"/>
              </a:ext>
            </a:extLst>
          </p:cNvPr>
          <p:cNvSpPr/>
          <p:nvPr/>
        </p:nvSpPr>
        <p:spPr>
          <a:xfrm>
            <a:off x="5813686" y="3583117"/>
            <a:ext cx="914400" cy="27432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green,2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7267C5E-E618-FB40-8893-D233E577093C}"/>
              </a:ext>
            </a:extLst>
          </p:cNvPr>
          <p:cNvSpPr/>
          <p:nvPr/>
        </p:nvSpPr>
        <p:spPr>
          <a:xfrm>
            <a:off x="5810911" y="4095139"/>
            <a:ext cx="914400" cy="27432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seven,1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8F30576-9DCE-E542-9BF2-FFFFDF2A9B0C}"/>
              </a:ext>
            </a:extLst>
          </p:cNvPr>
          <p:cNvCxnSpPr>
            <a:stCxn id="11" idx="3"/>
            <a:endCxn id="23" idx="1"/>
          </p:cNvCxnSpPr>
          <p:nvPr/>
        </p:nvCxnSpPr>
        <p:spPr>
          <a:xfrm flipV="1">
            <a:off x="5268181" y="2681014"/>
            <a:ext cx="547576" cy="117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0231770-4F43-EF4C-B6DA-D13E5A722657}"/>
              </a:ext>
            </a:extLst>
          </p:cNvPr>
          <p:cNvCxnSpPr>
            <a:stCxn id="12" idx="3"/>
            <a:endCxn id="24" idx="1"/>
          </p:cNvCxnSpPr>
          <p:nvPr/>
        </p:nvCxnSpPr>
        <p:spPr>
          <a:xfrm>
            <a:off x="5253715" y="3206545"/>
            <a:ext cx="562042" cy="1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3DE16B4-1FF0-6047-A00E-E6A8CD82DA07}"/>
              </a:ext>
            </a:extLst>
          </p:cNvPr>
          <p:cNvCxnSpPr>
            <a:stCxn id="13" idx="3"/>
            <a:endCxn id="25" idx="1"/>
          </p:cNvCxnSpPr>
          <p:nvPr/>
        </p:nvCxnSpPr>
        <p:spPr>
          <a:xfrm>
            <a:off x="5253715" y="3720277"/>
            <a:ext cx="5599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4F05CDC-873F-B74D-9832-52FEF4DE981B}"/>
              </a:ext>
            </a:extLst>
          </p:cNvPr>
          <p:cNvCxnSpPr>
            <a:stCxn id="14" idx="3"/>
            <a:endCxn id="26" idx="1"/>
          </p:cNvCxnSpPr>
          <p:nvPr/>
        </p:nvCxnSpPr>
        <p:spPr>
          <a:xfrm flipV="1">
            <a:off x="5255786" y="4232299"/>
            <a:ext cx="555125" cy="1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5D4953F-A459-D647-B655-4D399E1E9279}"/>
              </a:ext>
            </a:extLst>
          </p:cNvPr>
          <p:cNvCxnSpPr>
            <a:stCxn id="5" idx="3"/>
            <a:endCxn id="8" idx="1"/>
          </p:cNvCxnSpPr>
          <p:nvPr/>
        </p:nvCxnSpPr>
        <p:spPr>
          <a:xfrm>
            <a:off x="1641554" y="2692813"/>
            <a:ext cx="459622" cy="4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754BA6F-F978-2E40-B376-48B1E6DCD617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1641554" y="3463526"/>
            <a:ext cx="457200" cy="2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7083DC3-206F-6448-B8D0-255A7AA081DE}"/>
              </a:ext>
            </a:extLst>
          </p:cNvPr>
          <p:cNvCxnSpPr>
            <a:stCxn id="7" idx="3"/>
            <a:endCxn id="10" idx="1"/>
          </p:cNvCxnSpPr>
          <p:nvPr/>
        </p:nvCxnSpPr>
        <p:spPr>
          <a:xfrm flipV="1">
            <a:off x="1641554" y="4232299"/>
            <a:ext cx="454776" cy="1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71EFF7DD-7677-B245-95AB-3D811A1A5672}"/>
              </a:ext>
            </a:extLst>
          </p:cNvPr>
          <p:cNvSpPr/>
          <p:nvPr/>
        </p:nvSpPr>
        <p:spPr>
          <a:xfrm>
            <a:off x="7593802" y="3011955"/>
            <a:ext cx="914400" cy="9144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pen,4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cold,2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green,2</a:t>
            </a:r>
          </a:p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seven,1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593D38B-F5BD-CE42-891B-FC66E193E8C5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6730157" y="2681014"/>
            <a:ext cx="861574" cy="507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B9BF500-6D9C-6E44-B4A1-2E8E52DF744B}"/>
              </a:ext>
            </a:extLst>
          </p:cNvPr>
          <p:cNvCxnSpPr>
            <a:cxnSpLocks/>
            <a:stCxn id="24" idx="3"/>
            <a:endCxn id="34" idx="1"/>
          </p:cNvCxnSpPr>
          <p:nvPr/>
        </p:nvCxnSpPr>
        <p:spPr>
          <a:xfrm>
            <a:off x="6730157" y="3208436"/>
            <a:ext cx="863645" cy="260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1EB8949-C4EC-F64E-B03F-024E2B99011F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6728086" y="3582348"/>
            <a:ext cx="863645" cy="137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0318BA2-0CEC-E946-A5A4-BE460083B081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6725311" y="3800794"/>
            <a:ext cx="866420" cy="431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4A8E648-5B6E-F04F-AFDD-34E6BBE85B64}"/>
              </a:ext>
            </a:extLst>
          </p:cNvPr>
          <p:cNvCxnSpPr>
            <a:stCxn id="9" idx="3"/>
            <a:endCxn id="11" idx="1"/>
          </p:cNvCxnSpPr>
          <p:nvPr/>
        </p:nvCxnSpPr>
        <p:spPr>
          <a:xfrm flipV="1">
            <a:off x="3013154" y="2692813"/>
            <a:ext cx="883427" cy="773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5C4004E-7F06-2C49-98DB-9416B5F57B5B}"/>
              </a:ext>
            </a:extLst>
          </p:cNvPr>
          <p:cNvSpPr txBox="1"/>
          <p:nvPr/>
        </p:nvSpPr>
        <p:spPr>
          <a:xfrm>
            <a:off x="494730" y="4523528"/>
            <a:ext cx="922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ubik" pitchFamily="2" charset="-79"/>
                <a:cs typeface="Rubik" pitchFamily="2" charset="-79"/>
              </a:rPr>
              <a:t>Input Split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6C1A311-515B-E545-956C-E92186BC1E02}"/>
              </a:ext>
            </a:extLst>
          </p:cNvPr>
          <p:cNvSpPr txBox="1"/>
          <p:nvPr/>
        </p:nvSpPr>
        <p:spPr>
          <a:xfrm>
            <a:off x="2312118" y="4515073"/>
            <a:ext cx="4828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ubik" pitchFamily="2" charset="-79"/>
                <a:cs typeface="Rubik" pitchFamily="2" charset="-79"/>
              </a:rPr>
              <a:t>Map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6A698FB-A7F7-FE4D-AEFA-ACE899AC7AF2}"/>
              </a:ext>
            </a:extLst>
          </p:cNvPr>
          <p:cNvSpPr txBox="1"/>
          <p:nvPr/>
        </p:nvSpPr>
        <p:spPr>
          <a:xfrm>
            <a:off x="3954602" y="4523527"/>
            <a:ext cx="10839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ubik" pitchFamily="2" charset="-79"/>
                <a:cs typeface="Rubik" pitchFamily="2" charset="-79"/>
              </a:rPr>
              <a:t>Shuffle/Sort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5D89AC8-191A-4D43-B605-0BF5B119B16C}"/>
              </a:ext>
            </a:extLst>
          </p:cNvPr>
          <p:cNvSpPr txBox="1"/>
          <p:nvPr/>
        </p:nvSpPr>
        <p:spPr>
          <a:xfrm>
            <a:off x="5904069" y="4515072"/>
            <a:ext cx="7280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ubik" pitchFamily="2" charset="-79"/>
                <a:cs typeface="Rubik" pitchFamily="2" charset="-79"/>
              </a:rPr>
              <a:t>Reduce</a:t>
            </a:r>
          </a:p>
        </p:txBody>
      </p:sp>
      <p:sp>
        <p:nvSpPr>
          <p:cNvPr id="44" name="Left Brace 43">
            <a:extLst>
              <a:ext uri="{FF2B5EF4-FFF2-40B4-BE49-F238E27FC236}">
                <a16:creationId xmlns:a16="http://schemas.microsoft.com/office/drawing/2014/main" id="{7C1D2AF0-0650-4D4D-930E-A8BCDA1FA682}"/>
              </a:ext>
            </a:extLst>
          </p:cNvPr>
          <p:cNvSpPr/>
          <p:nvPr/>
        </p:nvSpPr>
        <p:spPr>
          <a:xfrm rot="5400000">
            <a:off x="780910" y="1689024"/>
            <a:ext cx="349688" cy="1371600"/>
          </a:xfrm>
          <a:prstGeom prst="leftBrace">
            <a:avLst>
              <a:gd name="adj1" fmla="val 4077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200">
              <a:latin typeface="Rubik" pitchFamily="2" charset="-79"/>
              <a:cs typeface="Rubik" pitchFamily="2" charset="-79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20F0C1E-3745-CC47-B402-CBF3610DCE5A}"/>
              </a:ext>
            </a:extLst>
          </p:cNvPr>
          <p:cNvSpPr txBox="1"/>
          <p:nvPr/>
        </p:nvSpPr>
        <p:spPr>
          <a:xfrm>
            <a:off x="289015" y="1977342"/>
            <a:ext cx="18517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ubik" pitchFamily="2" charset="-79"/>
                <a:cs typeface="Rubik" pitchFamily="2" charset="-79"/>
              </a:rPr>
              <a:t>HDFS File with 3 blocks</a:t>
            </a:r>
          </a:p>
        </p:txBody>
      </p:sp>
      <p:sp>
        <p:nvSpPr>
          <p:cNvPr id="48" name="Down Arrow Callout 47">
            <a:extLst>
              <a:ext uri="{FF2B5EF4-FFF2-40B4-BE49-F238E27FC236}">
                <a16:creationId xmlns:a16="http://schemas.microsoft.com/office/drawing/2014/main" id="{962BEEE9-4D1D-9542-AAF7-7549F9F5B09B}"/>
              </a:ext>
            </a:extLst>
          </p:cNvPr>
          <p:cNvSpPr/>
          <p:nvPr/>
        </p:nvSpPr>
        <p:spPr>
          <a:xfrm>
            <a:off x="1605463" y="1191803"/>
            <a:ext cx="548640" cy="914400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</a:t>
            </a:r>
            <a:br>
              <a:rPr lang="en-US" dirty="0"/>
            </a:br>
            <a:r>
              <a:rPr lang="en-US" dirty="0"/>
              <a:t>from</a:t>
            </a:r>
            <a:br>
              <a:rPr lang="en-US" dirty="0"/>
            </a:br>
            <a:r>
              <a:rPr lang="en-US" dirty="0"/>
              <a:t>disk</a:t>
            </a:r>
          </a:p>
        </p:txBody>
      </p:sp>
      <p:sp>
        <p:nvSpPr>
          <p:cNvPr id="49" name="Down Arrow Callout 48">
            <a:extLst>
              <a:ext uri="{FF2B5EF4-FFF2-40B4-BE49-F238E27FC236}">
                <a16:creationId xmlns:a16="http://schemas.microsoft.com/office/drawing/2014/main" id="{89D91365-939B-C54C-821F-7AC981EBF6F7}"/>
              </a:ext>
            </a:extLst>
          </p:cNvPr>
          <p:cNvSpPr/>
          <p:nvPr/>
        </p:nvSpPr>
        <p:spPr>
          <a:xfrm>
            <a:off x="3622261" y="1191803"/>
            <a:ext cx="548640" cy="914400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</a:t>
            </a:r>
            <a:br>
              <a:rPr lang="en-US" dirty="0"/>
            </a:br>
            <a:r>
              <a:rPr lang="en-US" dirty="0"/>
              <a:t>from</a:t>
            </a:r>
            <a:br>
              <a:rPr lang="en-US" dirty="0"/>
            </a:br>
            <a:r>
              <a:rPr lang="en-US" dirty="0"/>
              <a:t>disk</a:t>
            </a:r>
          </a:p>
        </p:txBody>
      </p:sp>
      <p:sp>
        <p:nvSpPr>
          <p:cNvPr id="50" name="Down Arrow Callout 49">
            <a:extLst>
              <a:ext uri="{FF2B5EF4-FFF2-40B4-BE49-F238E27FC236}">
                <a16:creationId xmlns:a16="http://schemas.microsoft.com/office/drawing/2014/main" id="{2C57AB57-CEB9-304D-BDB5-1B47724A8337}"/>
              </a:ext>
            </a:extLst>
          </p:cNvPr>
          <p:cNvSpPr/>
          <p:nvPr/>
        </p:nvSpPr>
        <p:spPr>
          <a:xfrm>
            <a:off x="7317411" y="1191038"/>
            <a:ext cx="548640" cy="914400"/>
          </a:xfrm>
          <a:prstGeom prst="downArrowCallou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read</a:t>
            </a:r>
            <a:br>
              <a:rPr lang="en-US" dirty="0"/>
            </a:br>
            <a:r>
              <a:rPr lang="en-US" dirty="0"/>
              <a:t>from</a:t>
            </a:r>
            <a:br>
              <a:rPr lang="en-US" dirty="0"/>
            </a:br>
            <a:r>
              <a:rPr lang="en-US" dirty="0"/>
              <a:t>disk</a:t>
            </a:r>
          </a:p>
        </p:txBody>
      </p:sp>
      <p:sp>
        <p:nvSpPr>
          <p:cNvPr id="51" name="Down Arrow Callout 50">
            <a:extLst>
              <a:ext uri="{FF2B5EF4-FFF2-40B4-BE49-F238E27FC236}">
                <a16:creationId xmlns:a16="http://schemas.microsoft.com/office/drawing/2014/main" id="{62125C6B-CB90-D948-A89C-2F389617231F}"/>
              </a:ext>
            </a:extLst>
          </p:cNvPr>
          <p:cNvSpPr/>
          <p:nvPr/>
        </p:nvSpPr>
        <p:spPr>
          <a:xfrm>
            <a:off x="2736410" y="1191038"/>
            <a:ext cx="548640" cy="914400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</a:t>
            </a:r>
            <a:br>
              <a:rPr lang="en-US" dirty="0"/>
            </a:br>
            <a:r>
              <a:rPr lang="en-US" dirty="0"/>
              <a:t>to</a:t>
            </a:r>
            <a:br>
              <a:rPr lang="en-US" dirty="0"/>
            </a:br>
            <a:r>
              <a:rPr lang="en-US" dirty="0"/>
              <a:t>disk</a:t>
            </a:r>
          </a:p>
        </p:txBody>
      </p:sp>
      <p:sp>
        <p:nvSpPr>
          <p:cNvPr id="52" name="Down Arrow Callout 51">
            <a:extLst>
              <a:ext uri="{FF2B5EF4-FFF2-40B4-BE49-F238E27FC236}">
                <a16:creationId xmlns:a16="http://schemas.microsoft.com/office/drawing/2014/main" id="{72154E87-FEDB-574F-8393-8A055B305F17}"/>
              </a:ext>
            </a:extLst>
          </p:cNvPr>
          <p:cNvSpPr/>
          <p:nvPr/>
        </p:nvSpPr>
        <p:spPr>
          <a:xfrm>
            <a:off x="6450991" y="1190016"/>
            <a:ext cx="548640" cy="914400"/>
          </a:xfrm>
          <a:prstGeom prst="downArrowCallou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write</a:t>
            </a:r>
            <a:br>
              <a:rPr lang="en-US" dirty="0"/>
            </a:br>
            <a:r>
              <a:rPr lang="en-US" dirty="0"/>
              <a:t>to</a:t>
            </a:r>
            <a:br>
              <a:rPr lang="en-US" dirty="0"/>
            </a:br>
            <a:r>
              <a:rPr lang="en-US" dirty="0"/>
              <a:t>disk</a:t>
            </a:r>
          </a:p>
        </p:txBody>
      </p:sp>
      <p:sp>
        <p:nvSpPr>
          <p:cNvPr id="53" name="Down Arrow Callout 52">
            <a:extLst>
              <a:ext uri="{FF2B5EF4-FFF2-40B4-BE49-F238E27FC236}">
                <a16:creationId xmlns:a16="http://schemas.microsoft.com/office/drawing/2014/main" id="{FE2CED0F-5929-7741-943C-1C06981E9DA2}"/>
              </a:ext>
            </a:extLst>
          </p:cNvPr>
          <p:cNvSpPr/>
          <p:nvPr/>
        </p:nvSpPr>
        <p:spPr>
          <a:xfrm>
            <a:off x="8193469" y="1190016"/>
            <a:ext cx="548640" cy="914400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</a:t>
            </a:r>
            <a:br>
              <a:rPr lang="en-US" dirty="0"/>
            </a:br>
            <a:r>
              <a:rPr lang="en-US" dirty="0"/>
              <a:t>to</a:t>
            </a:r>
            <a:br>
              <a:rPr lang="en-US" dirty="0"/>
            </a:br>
            <a:r>
              <a:rPr lang="en-US" dirty="0"/>
              <a:t>disk</a:t>
            </a:r>
          </a:p>
        </p:txBody>
      </p:sp>
      <p:sp>
        <p:nvSpPr>
          <p:cNvPr id="54" name="Down Arrow Callout 53">
            <a:extLst>
              <a:ext uri="{FF2B5EF4-FFF2-40B4-BE49-F238E27FC236}">
                <a16:creationId xmlns:a16="http://schemas.microsoft.com/office/drawing/2014/main" id="{27D8E96B-BA22-F645-8B35-D98806066319}"/>
              </a:ext>
            </a:extLst>
          </p:cNvPr>
          <p:cNvSpPr/>
          <p:nvPr/>
        </p:nvSpPr>
        <p:spPr>
          <a:xfrm>
            <a:off x="4410133" y="1190016"/>
            <a:ext cx="822960" cy="914400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</a:t>
            </a:r>
            <a:br>
              <a:rPr lang="en-US" dirty="0"/>
            </a:br>
            <a:r>
              <a:rPr lang="en-US" dirty="0"/>
              <a:t>over</a:t>
            </a:r>
            <a:br>
              <a:rPr lang="en-US" dirty="0"/>
            </a:br>
            <a:r>
              <a:rPr lang="en-US" dirty="0"/>
              <a:t>network</a:t>
            </a:r>
          </a:p>
        </p:txBody>
      </p:sp>
      <p:sp>
        <p:nvSpPr>
          <p:cNvPr id="55" name="Left Brace 54">
            <a:extLst>
              <a:ext uri="{FF2B5EF4-FFF2-40B4-BE49-F238E27FC236}">
                <a16:creationId xmlns:a16="http://schemas.microsoft.com/office/drawing/2014/main" id="{949178DE-02AF-DE4D-B749-4C0A98F55980}"/>
              </a:ext>
            </a:extLst>
          </p:cNvPr>
          <p:cNvSpPr/>
          <p:nvPr/>
        </p:nvSpPr>
        <p:spPr>
          <a:xfrm rot="5400000">
            <a:off x="6983677" y="139510"/>
            <a:ext cx="349688" cy="1415060"/>
          </a:xfrm>
          <a:prstGeom prst="leftBrace">
            <a:avLst>
              <a:gd name="adj1" fmla="val 40778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200">
              <a:latin typeface="Rubik" pitchFamily="2" charset="-79"/>
              <a:cs typeface="Rubik" pitchFamily="2" charset="-79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5B536A2-7054-7044-8BE2-4C2A48D43112}"/>
              </a:ext>
            </a:extLst>
          </p:cNvPr>
          <p:cNvSpPr txBox="1"/>
          <p:nvPr/>
        </p:nvSpPr>
        <p:spPr>
          <a:xfrm>
            <a:off x="6663834" y="413597"/>
            <a:ext cx="9893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Rubik" pitchFamily="2" charset="-79"/>
                <a:cs typeface="Rubik" pitchFamily="2" charset="-79"/>
              </a:rPr>
              <a:t>Sometimes</a:t>
            </a:r>
          </a:p>
        </p:txBody>
      </p:sp>
    </p:spTree>
    <p:extLst>
      <p:ext uri="{BB962C8B-B14F-4D97-AF65-F5344CB8AC3E}">
        <p14:creationId xmlns:p14="http://schemas.microsoft.com/office/powerpoint/2010/main" val="38102832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A83C6B12-8DA8-2343-97D6-0582DB2D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0766-D352-714D-9222-638112EC9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Introductions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What is Hadoop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HDFS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4 Functions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Map Reduce</a:t>
            </a:r>
          </a:p>
          <a:p>
            <a:r>
              <a:rPr lang="en-US" b="1" dirty="0"/>
              <a:t>Yarn</a:t>
            </a:r>
          </a:p>
          <a:p>
            <a:r>
              <a:rPr lang="en-US" dirty="0">
                <a:latin typeface="Rubik Light" pitchFamily="2" charset="-79"/>
                <a:cs typeface="Rubik Light" pitchFamily="2" charset="-79"/>
              </a:rPr>
              <a:t>Hands-On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BC07E6-905E-9343-8583-D41EF1B74B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C5A5626C-7610-F04F-BB27-22DA94EDA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8904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E5020-FB5B-5B4B-9527-0779817FF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E3D73-A691-7A40-9947-F0DD67745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Introduced in Hadoop 2.0</a:t>
            </a:r>
          </a:p>
          <a:p>
            <a:r>
              <a:rPr lang="en-US" dirty="0"/>
              <a:t>Resource Management</a:t>
            </a:r>
          </a:p>
          <a:p>
            <a:r>
              <a:rPr lang="en-US" dirty="0"/>
              <a:t>Job Scheduling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A9DB89-763B-954C-8BF2-DF8988982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15769458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B59D1-78E9-C54A-B967-2DA1F9DD9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yarn </a:t>
            </a:r>
            <a:r>
              <a:rPr lang="en-US" dirty="0">
                <a:sym typeface="Wingdings" pitchFamily="2" charset="2"/>
              </a:rPr>
              <a:t> components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8FA50-CB6A-F24E-A5F4-5C7292C5C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Resource Manager - arbitrates resources among all the applications in the system</a:t>
            </a:r>
          </a:p>
          <a:p>
            <a:pPr lvl="1"/>
            <a:r>
              <a:rPr lang="en-US" dirty="0"/>
              <a:t>Applications Manager – accepts job submissions</a:t>
            </a:r>
          </a:p>
          <a:p>
            <a:pPr lvl="1"/>
            <a:r>
              <a:rPr lang="en-US" dirty="0"/>
              <a:t>Job Scheduler – allocates resources</a:t>
            </a:r>
          </a:p>
          <a:p>
            <a:r>
              <a:rPr lang="en-US" dirty="0"/>
              <a:t>Node Managers - agent responsible for containers</a:t>
            </a:r>
          </a:p>
          <a:p>
            <a:pPr lvl="1"/>
            <a:r>
              <a:rPr lang="en-US" dirty="0"/>
              <a:t>monitors container resource usage (</a:t>
            </a:r>
            <a:r>
              <a:rPr lang="en-US" dirty="0" err="1"/>
              <a:t>cpu</a:t>
            </a:r>
            <a:r>
              <a:rPr lang="en-US" dirty="0"/>
              <a:t>, memory, disk, network) </a:t>
            </a:r>
          </a:p>
          <a:p>
            <a:pPr lvl="1"/>
            <a:r>
              <a:rPr lang="en-US" dirty="0"/>
              <a:t>reports container resource usage to the </a:t>
            </a:r>
            <a:r>
              <a:rPr lang="en-US" dirty="0" err="1"/>
              <a:t>ResourceManager</a:t>
            </a:r>
            <a:endParaRPr lang="en-US" dirty="0"/>
          </a:p>
          <a:p>
            <a:r>
              <a:rPr lang="en-US" dirty="0"/>
              <a:t>Containers</a:t>
            </a:r>
          </a:p>
          <a:p>
            <a:pPr lvl="1"/>
            <a:r>
              <a:rPr lang="en-US" dirty="0"/>
              <a:t>Application Master</a:t>
            </a:r>
          </a:p>
          <a:p>
            <a:pPr lvl="1"/>
            <a:r>
              <a:rPr lang="en-US" dirty="0"/>
              <a:t>Workers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8C99B6-6C0F-A248-B9BE-8C1FCA9CDC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2764368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756338-BDCD-D049-B035-6731A469C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g2o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8AF240-18BF-724A-9362-E5F51A4608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F1C6BE-43B2-5546-B4EF-214D26B75BD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18380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ACB8240E-F0B4-0C46-9AB0-73D15F063948}"/>
              </a:ext>
            </a:extLst>
          </p:cNvPr>
          <p:cNvSpPr/>
          <p:nvPr/>
        </p:nvSpPr>
        <p:spPr>
          <a:xfrm>
            <a:off x="3763714" y="3001641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6A8E82FD-8BF3-E641-A3D4-FE35A042346F}"/>
              </a:ext>
            </a:extLst>
          </p:cNvPr>
          <p:cNvSpPr/>
          <p:nvPr/>
        </p:nvSpPr>
        <p:spPr>
          <a:xfrm>
            <a:off x="4306065" y="3328517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0EA24CD5-2468-2047-B4EC-B650D1352BC5}"/>
              </a:ext>
            </a:extLst>
          </p:cNvPr>
          <p:cNvSpPr/>
          <p:nvPr/>
        </p:nvSpPr>
        <p:spPr>
          <a:xfrm>
            <a:off x="6238878" y="1053444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8600CB78-FC51-E148-B308-FA96711F90E5}"/>
              </a:ext>
            </a:extLst>
          </p:cNvPr>
          <p:cNvSpPr/>
          <p:nvPr/>
        </p:nvSpPr>
        <p:spPr>
          <a:xfrm>
            <a:off x="6781229" y="1380320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4010F-77E6-7B45-A549-49DD159F2F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11A5973-CE20-2A40-98F9-26113D8A0503}"/>
              </a:ext>
            </a:extLst>
          </p:cNvPr>
          <p:cNvSpPr/>
          <p:nvPr/>
        </p:nvSpPr>
        <p:spPr>
          <a:xfrm>
            <a:off x="231448" y="1778955"/>
            <a:ext cx="1949185" cy="158559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Management Node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559405B-21B4-DD44-921F-429048340E28}"/>
              </a:ext>
            </a:extLst>
          </p:cNvPr>
          <p:cNvSpPr/>
          <p:nvPr/>
        </p:nvSpPr>
        <p:spPr>
          <a:xfrm>
            <a:off x="320017" y="2132241"/>
            <a:ext cx="1783818" cy="11862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Resource Manager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201C649-AFC6-EC40-A826-3BCEA2A90513}"/>
              </a:ext>
            </a:extLst>
          </p:cNvPr>
          <p:cNvSpPr/>
          <p:nvPr/>
        </p:nvSpPr>
        <p:spPr>
          <a:xfrm>
            <a:off x="528215" y="2491384"/>
            <a:ext cx="1371600" cy="27432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Job Scheduler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596E748-AE6B-554E-99A6-9835CCD6BBFE}"/>
              </a:ext>
            </a:extLst>
          </p:cNvPr>
          <p:cNvSpPr/>
          <p:nvPr/>
        </p:nvSpPr>
        <p:spPr>
          <a:xfrm>
            <a:off x="526126" y="2848441"/>
            <a:ext cx="1371600" cy="4572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Applications Manager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2F28BE2-8B2C-D543-8548-84128B1436BE}"/>
              </a:ext>
            </a:extLst>
          </p:cNvPr>
          <p:cNvSpPr/>
          <p:nvPr/>
        </p:nvSpPr>
        <p:spPr>
          <a:xfrm>
            <a:off x="3086394" y="62972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D13A23A-FA9C-EC4D-A47D-DC0CDC520D51}"/>
              </a:ext>
            </a:extLst>
          </p:cNvPr>
          <p:cNvSpPr/>
          <p:nvPr/>
        </p:nvSpPr>
        <p:spPr>
          <a:xfrm>
            <a:off x="3628745" y="389848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5CB7A79E-0D80-3A4D-8D0A-70298F9C3724}"/>
              </a:ext>
            </a:extLst>
          </p:cNvPr>
          <p:cNvSpPr/>
          <p:nvPr/>
        </p:nvSpPr>
        <p:spPr>
          <a:xfrm>
            <a:off x="4045667" y="772287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App Master</a:t>
            </a:r>
          </a:p>
        </p:txBody>
      </p:sp>
      <p:sp>
        <p:nvSpPr>
          <p:cNvPr id="15" name="Cube 14">
            <a:extLst>
              <a:ext uri="{FF2B5EF4-FFF2-40B4-BE49-F238E27FC236}">
                <a16:creationId xmlns:a16="http://schemas.microsoft.com/office/drawing/2014/main" id="{E93D8739-46F5-3D4C-93CB-7949A6C71AF0}"/>
              </a:ext>
            </a:extLst>
          </p:cNvPr>
          <p:cNvSpPr/>
          <p:nvPr/>
        </p:nvSpPr>
        <p:spPr>
          <a:xfrm>
            <a:off x="6364037" y="2450122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16" name="Cube 15">
            <a:extLst>
              <a:ext uri="{FF2B5EF4-FFF2-40B4-BE49-F238E27FC236}">
                <a16:creationId xmlns:a16="http://schemas.microsoft.com/office/drawing/2014/main" id="{E52A94D7-AF67-0945-A9F4-9838F59F1A12}"/>
              </a:ext>
            </a:extLst>
          </p:cNvPr>
          <p:cNvSpPr/>
          <p:nvPr/>
        </p:nvSpPr>
        <p:spPr>
          <a:xfrm>
            <a:off x="7318444" y="2043805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17" name="Cube 16">
            <a:extLst>
              <a:ext uri="{FF2B5EF4-FFF2-40B4-BE49-F238E27FC236}">
                <a16:creationId xmlns:a16="http://schemas.microsoft.com/office/drawing/2014/main" id="{BFAE40DF-29B3-394A-85D4-24CD2F37952F}"/>
              </a:ext>
            </a:extLst>
          </p:cNvPr>
          <p:cNvSpPr/>
          <p:nvPr/>
        </p:nvSpPr>
        <p:spPr>
          <a:xfrm>
            <a:off x="6247069" y="1692678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0" name="Cube 19">
            <a:extLst>
              <a:ext uri="{FF2B5EF4-FFF2-40B4-BE49-F238E27FC236}">
                <a16:creationId xmlns:a16="http://schemas.microsoft.com/office/drawing/2014/main" id="{9ED4E6FA-334B-0F46-8757-107B147A2202}"/>
              </a:ext>
            </a:extLst>
          </p:cNvPr>
          <p:cNvSpPr/>
          <p:nvPr/>
        </p:nvSpPr>
        <p:spPr>
          <a:xfrm>
            <a:off x="4720286" y="4453686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1" name="Cube 20">
            <a:extLst>
              <a:ext uri="{FF2B5EF4-FFF2-40B4-BE49-F238E27FC236}">
                <a16:creationId xmlns:a16="http://schemas.microsoft.com/office/drawing/2014/main" id="{06D223C8-3A1C-6F4E-8A4A-54DD21A54DD6}"/>
              </a:ext>
            </a:extLst>
          </p:cNvPr>
          <p:cNvSpPr/>
          <p:nvPr/>
        </p:nvSpPr>
        <p:spPr>
          <a:xfrm>
            <a:off x="4385350" y="4029659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2" name="Cube 21">
            <a:extLst>
              <a:ext uri="{FF2B5EF4-FFF2-40B4-BE49-F238E27FC236}">
                <a16:creationId xmlns:a16="http://schemas.microsoft.com/office/drawing/2014/main" id="{0253815E-D2B0-124E-9083-DFAE37BF1DFF}"/>
              </a:ext>
            </a:extLst>
          </p:cNvPr>
          <p:cNvSpPr/>
          <p:nvPr/>
        </p:nvSpPr>
        <p:spPr>
          <a:xfrm>
            <a:off x="3800176" y="3610312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3" name="Cube 22">
            <a:extLst>
              <a:ext uri="{FF2B5EF4-FFF2-40B4-BE49-F238E27FC236}">
                <a16:creationId xmlns:a16="http://schemas.microsoft.com/office/drawing/2014/main" id="{2B38D689-3422-074D-8F0E-773FFAD74E08}"/>
              </a:ext>
            </a:extLst>
          </p:cNvPr>
          <p:cNvSpPr/>
          <p:nvPr/>
        </p:nvSpPr>
        <p:spPr>
          <a:xfrm>
            <a:off x="3806722" y="1641846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D1B87357-D0CD-C84A-8A06-42671AB4845B}"/>
              </a:ext>
            </a:extLst>
          </p:cNvPr>
          <p:cNvCxnSpPr>
            <a:stCxn id="23" idx="4"/>
            <a:endCxn id="13" idx="3"/>
          </p:cNvCxnSpPr>
          <p:nvPr/>
        </p:nvCxnSpPr>
        <p:spPr>
          <a:xfrm flipH="1" flipV="1">
            <a:off x="4677881" y="1229487"/>
            <a:ext cx="393269" cy="694545"/>
          </a:xfrm>
          <a:prstGeom prst="curvedConnector4">
            <a:avLst>
              <a:gd name="adj1" fmla="val -58128"/>
              <a:gd name="adj2" fmla="val 70314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D21CD83A-6AC7-1D43-B202-AF1FBAAF5DAF}"/>
              </a:ext>
            </a:extLst>
          </p:cNvPr>
          <p:cNvCxnSpPr>
            <a:cxnSpLocks/>
            <a:stCxn id="16" idx="2"/>
            <a:endCxn id="13" idx="4"/>
          </p:cNvCxnSpPr>
          <p:nvPr/>
        </p:nvCxnSpPr>
        <p:spPr>
          <a:xfrm rot="10800000">
            <a:off x="5310096" y="1054473"/>
            <a:ext cx="2008349" cy="1271518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urved Connector 26">
            <a:extLst>
              <a:ext uri="{FF2B5EF4-FFF2-40B4-BE49-F238E27FC236}">
                <a16:creationId xmlns:a16="http://schemas.microsoft.com/office/drawing/2014/main" id="{90EE3D31-C61E-F74C-9A7A-A25879246EC8}"/>
              </a:ext>
            </a:extLst>
          </p:cNvPr>
          <p:cNvCxnSpPr>
            <a:cxnSpLocks/>
            <a:stCxn id="17" idx="2"/>
            <a:endCxn id="13" idx="1"/>
          </p:cNvCxnSpPr>
          <p:nvPr/>
        </p:nvCxnSpPr>
        <p:spPr>
          <a:xfrm rot="10800000">
            <a:off x="4677881" y="879460"/>
            <a:ext cx="1569188" cy="1095405"/>
          </a:xfrm>
          <a:prstGeom prst="curvedConnector4">
            <a:avLst>
              <a:gd name="adj1" fmla="val 26440"/>
              <a:gd name="adj2" fmla="val 120869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F57A8892-D129-CF46-AEB3-69DAB3413B77}"/>
              </a:ext>
            </a:extLst>
          </p:cNvPr>
          <p:cNvCxnSpPr>
            <a:cxnSpLocks/>
            <a:stCxn id="15" idx="2"/>
            <a:endCxn id="13" idx="4"/>
          </p:cNvCxnSpPr>
          <p:nvPr/>
        </p:nvCxnSpPr>
        <p:spPr>
          <a:xfrm rot="10800000">
            <a:off x="5310095" y="1054474"/>
            <a:ext cx="1053942" cy="1677835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B32F21F7-290B-E242-83D1-5EC1A4E728F3}"/>
              </a:ext>
            </a:extLst>
          </p:cNvPr>
          <p:cNvCxnSpPr>
            <a:cxnSpLocks/>
            <a:stCxn id="22" idx="2"/>
            <a:endCxn id="13" idx="3"/>
          </p:cNvCxnSpPr>
          <p:nvPr/>
        </p:nvCxnSpPr>
        <p:spPr>
          <a:xfrm rot="10800000" flipH="1">
            <a:off x="3800175" y="1229488"/>
            <a:ext cx="877705" cy="2663011"/>
          </a:xfrm>
          <a:prstGeom prst="curvedConnector4">
            <a:avLst>
              <a:gd name="adj1" fmla="val -26045"/>
              <a:gd name="adj2" fmla="val 55298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F6691950-FEB6-EB42-8E93-4F2D5D3D9934}"/>
              </a:ext>
            </a:extLst>
          </p:cNvPr>
          <p:cNvCxnSpPr>
            <a:cxnSpLocks/>
            <a:stCxn id="21" idx="4"/>
            <a:endCxn id="13" idx="3"/>
          </p:cNvCxnSpPr>
          <p:nvPr/>
        </p:nvCxnSpPr>
        <p:spPr>
          <a:xfrm flipH="1" flipV="1">
            <a:off x="4677881" y="1229487"/>
            <a:ext cx="971897" cy="3082358"/>
          </a:xfrm>
          <a:prstGeom prst="curvedConnector4">
            <a:avLst>
              <a:gd name="adj1" fmla="val -23521"/>
              <a:gd name="adj2" fmla="val 54577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609C56BF-4ECC-2649-BEE4-E1ECAED6308F}"/>
              </a:ext>
            </a:extLst>
          </p:cNvPr>
          <p:cNvCxnSpPr>
            <a:cxnSpLocks/>
            <a:stCxn id="20" idx="4"/>
            <a:endCxn id="13" idx="3"/>
          </p:cNvCxnSpPr>
          <p:nvPr/>
        </p:nvCxnSpPr>
        <p:spPr>
          <a:xfrm flipH="1" flipV="1">
            <a:off x="4677881" y="1229487"/>
            <a:ext cx="1306833" cy="3506385"/>
          </a:xfrm>
          <a:prstGeom prst="curvedConnector4">
            <a:avLst>
              <a:gd name="adj1" fmla="val -17493"/>
              <a:gd name="adj2" fmla="val 54024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1E95C2ED-15E2-0C4F-9A8A-3E783A4791D6}"/>
              </a:ext>
            </a:extLst>
          </p:cNvPr>
          <p:cNvCxnSpPr>
            <a:cxnSpLocks/>
          </p:cNvCxnSpPr>
          <p:nvPr/>
        </p:nvCxnSpPr>
        <p:spPr>
          <a:xfrm rot="10800000" flipV="1">
            <a:off x="1897727" y="982964"/>
            <a:ext cx="2130847" cy="158878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5A5B4001-9007-E547-A5AA-121199CA89CA}"/>
              </a:ext>
            </a:extLst>
          </p:cNvPr>
          <p:cNvCxnSpPr>
            <a:cxnSpLocks/>
            <a:stCxn id="11" idx="1"/>
            <a:endCxn id="8" idx="0"/>
          </p:cNvCxnSpPr>
          <p:nvPr/>
        </p:nvCxnSpPr>
        <p:spPr>
          <a:xfrm rot="10800000" flipV="1">
            <a:off x="1214015" y="527008"/>
            <a:ext cx="2414730" cy="1964376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F2E3A585-3954-7B42-8BA1-8A1A4F9036BF}"/>
              </a:ext>
            </a:extLst>
          </p:cNvPr>
          <p:cNvCxnSpPr>
            <a:cxnSpLocks/>
            <a:stCxn id="57" idx="1"/>
          </p:cNvCxnSpPr>
          <p:nvPr/>
        </p:nvCxnSpPr>
        <p:spPr>
          <a:xfrm rot="10800000" flipV="1">
            <a:off x="1897727" y="1517480"/>
            <a:ext cx="4883503" cy="1111064"/>
          </a:xfrm>
          <a:prstGeom prst="curvedConnector3">
            <a:avLst>
              <a:gd name="adj1" fmla="val 22648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A630594A-279C-9B48-B8B2-EC467E0C810B}"/>
              </a:ext>
            </a:extLst>
          </p:cNvPr>
          <p:cNvCxnSpPr>
            <a:cxnSpLocks/>
            <a:stCxn id="63" idx="1"/>
            <a:endCxn id="8" idx="2"/>
          </p:cNvCxnSpPr>
          <p:nvPr/>
        </p:nvCxnSpPr>
        <p:spPr>
          <a:xfrm rot="10800000">
            <a:off x="1214015" y="2765705"/>
            <a:ext cx="3092050" cy="699973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963FABA6-80C5-8348-BD01-309D46F89ECF}"/>
              </a:ext>
            </a:extLst>
          </p:cNvPr>
          <p:cNvCxnSpPr>
            <a:cxnSpLocks/>
            <a:stCxn id="9" idx="3"/>
            <a:endCxn id="13" idx="2"/>
          </p:cNvCxnSpPr>
          <p:nvPr/>
        </p:nvCxnSpPr>
        <p:spPr>
          <a:xfrm flipV="1">
            <a:off x="1897726" y="1054473"/>
            <a:ext cx="2147941" cy="202256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ube 11">
            <a:extLst>
              <a:ext uri="{FF2B5EF4-FFF2-40B4-BE49-F238E27FC236}">
                <a16:creationId xmlns:a16="http://schemas.microsoft.com/office/drawing/2014/main" id="{82B02529-10E8-F94F-A08E-416418CF29A1}"/>
              </a:ext>
            </a:extLst>
          </p:cNvPr>
          <p:cNvSpPr/>
          <p:nvPr/>
        </p:nvSpPr>
        <p:spPr>
          <a:xfrm>
            <a:off x="3162906" y="1244641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47F7A8EA-6B56-1340-96CD-D271B345F093}"/>
              </a:ext>
            </a:extLst>
          </p:cNvPr>
          <p:cNvCxnSpPr>
            <a:cxnSpLocks/>
            <a:stCxn id="12" idx="4"/>
            <a:endCxn id="13" idx="3"/>
          </p:cNvCxnSpPr>
          <p:nvPr/>
        </p:nvCxnSpPr>
        <p:spPr>
          <a:xfrm flipV="1">
            <a:off x="4427334" y="1229487"/>
            <a:ext cx="250547" cy="297340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8" name="Title 75">
            <a:extLst>
              <a:ext uri="{FF2B5EF4-FFF2-40B4-BE49-F238E27FC236}">
                <a16:creationId xmlns:a16="http://schemas.microsoft.com/office/drawing/2014/main" id="{D439EF99-4D50-3B43-82A2-AC624A0C1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1" y="84078"/>
            <a:ext cx="8369805" cy="726233"/>
          </a:xfrm>
        </p:spPr>
        <p:txBody>
          <a:bodyPr/>
          <a:lstStyle/>
          <a:p>
            <a:r>
              <a:rPr lang="en-US" dirty="0"/>
              <a:t>yarn</a:t>
            </a:r>
          </a:p>
        </p:txBody>
      </p:sp>
    </p:spTree>
    <p:extLst>
      <p:ext uri="{BB962C8B-B14F-4D97-AF65-F5344CB8AC3E}">
        <p14:creationId xmlns:p14="http://schemas.microsoft.com/office/powerpoint/2010/main" val="32739882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ACB8240E-F0B4-0C46-9AB0-73D15F063948}"/>
              </a:ext>
            </a:extLst>
          </p:cNvPr>
          <p:cNvSpPr/>
          <p:nvPr/>
        </p:nvSpPr>
        <p:spPr>
          <a:xfrm>
            <a:off x="3763714" y="3001641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6A8E82FD-8BF3-E641-A3D4-FE35A042346F}"/>
              </a:ext>
            </a:extLst>
          </p:cNvPr>
          <p:cNvSpPr/>
          <p:nvPr/>
        </p:nvSpPr>
        <p:spPr>
          <a:xfrm>
            <a:off x="4306065" y="3328517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0EA24CD5-2468-2047-B4EC-B650D1352BC5}"/>
              </a:ext>
            </a:extLst>
          </p:cNvPr>
          <p:cNvSpPr/>
          <p:nvPr/>
        </p:nvSpPr>
        <p:spPr>
          <a:xfrm>
            <a:off x="6238878" y="1053444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8600CB78-FC51-E148-B308-FA96711F90E5}"/>
              </a:ext>
            </a:extLst>
          </p:cNvPr>
          <p:cNvSpPr/>
          <p:nvPr/>
        </p:nvSpPr>
        <p:spPr>
          <a:xfrm>
            <a:off x="6781229" y="1380320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76" name="Title 75">
            <a:extLst>
              <a:ext uri="{FF2B5EF4-FFF2-40B4-BE49-F238E27FC236}">
                <a16:creationId xmlns:a16="http://schemas.microsoft.com/office/drawing/2014/main" id="{9ACD8D73-4FB3-AE41-A87A-135AA5D62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1" y="84078"/>
            <a:ext cx="8369805" cy="726233"/>
          </a:xfrm>
        </p:spPr>
        <p:txBody>
          <a:bodyPr/>
          <a:lstStyle/>
          <a:p>
            <a:r>
              <a:rPr lang="en-US" dirty="0"/>
              <a:t>yarn</a:t>
            </a:r>
          </a:p>
        </p:txBody>
      </p:sp>
      <p:sp>
        <p:nvSpPr>
          <p:cNvPr id="78" name="Content Placeholder 77">
            <a:extLst>
              <a:ext uri="{FF2B5EF4-FFF2-40B4-BE49-F238E27FC236}">
                <a16:creationId xmlns:a16="http://schemas.microsoft.com/office/drawing/2014/main" id="{A2359590-7396-044C-9CDC-6FAF012C2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325" y="773941"/>
            <a:ext cx="3079778" cy="10761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Node managers are always monitoring containers and reporting to the scheduler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4010F-77E6-7B45-A549-49DD159F2F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11A5973-CE20-2A40-98F9-26113D8A0503}"/>
              </a:ext>
            </a:extLst>
          </p:cNvPr>
          <p:cNvSpPr/>
          <p:nvPr/>
        </p:nvSpPr>
        <p:spPr>
          <a:xfrm>
            <a:off x="231448" y="1778955"/>
            <a:ext cx="1949185" cy="158559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Management Node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559405B-21B4-DD44-921F-429048340E28}"/>
              </a:ext>
            </a:extLst>
          </p:cNvPr>
          <p:cNvSpPr/>
          <p:nvPr/>
        </p:nvSpPr>
        <p:spPr>
          <a:xfrm>
            <a:off x="320017" y="2132241"/>
            <a:ext cx="1783818" cy="11862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Resource Manager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201C649-AFC6-EC40-A826-3BCEA2A90513}"/>
              </a:ext>
            </a:extLst>
          </p:cNvPr>
          <p:cNvSpPr/>
          <p:nvPr/>
        </p:nvSpPr>
        <p:spPr>
          <a:xfrm>
            <a:off x="528215" y="2491384"/>
            <a:ext cx="1371600" cy="27432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Job Scheduler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596E748-AE6B-554E-99A6-9835CCD6BBFE}"/>
              </a:ext>
            </a:extLst>
          </p:cNvPr>
          <p:cNvSpPr/>
          <p:nvPr/>
        </p:nvSpPr>
        <p:spPr>
          <a:xfrm>
            <a:off x="526126" y="2848441"/>
            <a:ext cx="1371600" cy="4572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Applications Manager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2F28BE2-8B2C-D543-8548-84128B1436BE}"/>
              </a:ext>
            </a:extLst>
          </p:cNvPr>
          <p:cNvSpPr/>
          <p:nvPr/>
        </p:nvSpPr>
        <p:spPr>
          <a:xfrm>
            <a:off x="3086394" y="62972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D13A23A-FA9C-EC4D-A47D-DC0CDC520D51}"/>
              </a:ext>
            </a:extLst>
          </p:cNvPr>
          <p:cNvSpPr/>
          <p:nvPr/>
        </p:nvSpPr>
        <p:spPr>
          <a:xfrm>
            <a:off x="3628745" y="389848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5CB7A79E-0D80-3A4D-8D0A-70298F9C3724}"/>
              </a:ext>
            </a:extLst>
          </p:cNvPr>
          <p:cNvSpPr/>
          <p:nvPr/>
        </p:nvSpPr>
        <p:spPr>
          <a:xfrm>
            <a:off x="4045667" y="772287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App Master</a:t>
            </a:r>
          </a:p>
        </p:txBody>
      </p:sp>
      <p:sp>
        <p:nvSpPr>
          <p:cNvPr id="15" name="Cube 14">
            <a:extLst>
              <a:ext uri="{FF2B5EF4-FFF2-40B4-BE49-F238E27FC236}">
                <a16:creationId xmlns:a16="http://schemas.microsoft.com/office/drawing/2014/main" id="{E93D8739-46F5-3D4C-93CB-7949A6C71AF0}"/>
              </a:ext>
            </a:extLst>
          </p:cNvPr>
          <p:cNvSpPr/>
          <p:nvPr/>
        </p:nvSpPr>
        <p:spPr>
          <a:xfrm>
            <a:off x="6364037" y="2450122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16" name="Cube 15">
            <a:extLst>
              <a:ext uri="{FF2B5EF4-FFF2-40B4-BE49-F238E27FC236}">
                <a16:creationId xmlns:a16="http://schemas.microsoft.com/office/drawing/2014/main" id="{E52A94D7-AF67-0945-A9F4-9838F59F1A12}"/>
              </a:ext>
            </a:extLst>
          </p:cNvPr>
          <p:cNvSpPr/>
          <p:nvPr/>
        </p:nvSpPr>
        <p:spPr>
          <a:xfrm>
            <a:off x="7318444" y="2043805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17" name="Cube 16">
            <a:extLst>
              <a:ext uri="{FF2B5EF4-FFF2-40B4-BE49-F238E27FC236}">
                <a16:creationId xmlns:a16="http://schemas.microsoft.com/office/drawing/2014/main" id="{BFAE40DF-29B3-394A-85D4-24CD2F37952F}"/>
              </a:ext>
            </a:extLst>
          </p:cNvPr>
          <p:cNvSpPr/>
          <p:nvPr/>
        </p:nvSpPr>
        <p:spPr>
          <a:xfrm>
            <a:off x="6247069" y="1692678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0" name="Cube 19">
            <a:extLst>
              <a:ext uri="{FF2B5EF4-FFF2-40B4-BE49-F238E27FC236}">
                <a16:creationId xmlns:a16="http://schemas.microsoft.com/office/drawing/2014/main" id="{9ED4E6FA-334B-0F46-8757-107B147A2202}"/>
              </a:ext>
            </a:extLst>
          </p:cNvPr>
          <p:cNvSpPr/>
          <p:nvPr/>
        </p:nvSpPr>
        <p:spPr>
          <a:xfrm>
            <a:off x="4720286" y="4453686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1" name="Cube 20">
            <a:extLst>
              <a:ext uri="{FF2B5EF4-FFF2-40B4-BE49-F238E27FC236}">
                <a16:creationId xmlns:a16="http://schemas.microsoft.com/office/drawing/2014/main" id="{06D223C8-3A1C-6F4E-8A4A-54DD21A54DD6}"/>
              </a:ext>
            </a:extLst>
          </p:cNvPr>
          <p:cNvSpPr/>
          <p:nvPr/>
        </p:nvSpPr>
        <p:spPr>
          <a:xfrm>
            <a:off x="4385350" y="4029659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2" name="Cube 21">
            <a:extLst>
              <a:ext uri="{FF2B5EF4-FFF2-40B4-BE49-F238E27FC236}">
                <a16:creationId xmlns:a16="http://schemas.microsoft.com/office/drawing/2014/main" id="{0253815E-D2B0-124E-9083-DFAE37BF1DFF}"/>
              </a:ext>
            </a:extLst>
          </p:cNvPr>
          <p:cNvSpPr/>
          <p:nvPr/>
        </p:nvSpPr>
        <p:spPr>
          <a:xfrm>
            <a:off x="3800176" y="3610312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3" name="Cube 22">
            <a:extLst>
              <a:ext uri="{FF2B5EF4-FFF2-40B4-BE49-F238E27FC236}">
                <a16:creationId xmlns:a16="http://schemas.microsoft.com/office/drawing/2014/main" id="{2B38D689-3422-074D-8F0E-773FFAD74E08}"/>
              </a:ext>
            </a:extLst>
          </p:cNvPr>
          <p:cNvSpPr/>
          <p:nvPr/>
        </p:nvSpPr>
        <p:spPr>
          <a:xfrm>
            <a:off x="3806722" y="1641846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5A5B4001-9007-E547-A5AA-121199CA89CA}"/>
              </a:ext>
            </a:extLst>
          </p:cNvPr>
          <p:cNvCxnSpPr>
            <a:cxnSpLocks/>
            <a:stCxn id="11" idx="1"/>
            <a:endCxn id="8" idx="0"/>
          </p:cNvCxnSpPr>
          <p:nvPr/>
        </p:nvCxnSpPr>
        <p:spPr>
          <a:xfrm rot="10800000" flipV="1">
            <a:off x="1214015" y="527008"/>
            <a:ext cx="2414730" cy="1964376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F2E3A585-3954-7B42-8BA1-8A1A4F9036BF}"/>
              </a:ext>
            </a:extLst>
          </p:cNvPr>
          <p:cNvCxnSpPr>
            <a:cxnSpLocks/>
            <a:stCxn id="57" idx="1"/>
            <a:endCxn id="8" idx="3"/>
          </p:cNvCxnSpPr>
          <p:nvPr/>
        </p:nvCxnSpPr>
        <p:spPr>
          <a:xfrm rot="10800000" flipV="1">
            <a:off x="1899815" y="1517480"/>
            <a:ext cx="4881414" cy="1111064"/>
          </a:xfrm>
          <a:prstGeom prst="curvedConnector3">
            <a:avLst>
              <a:gd name="adj1" fmla="val 2484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A630594A-279C-9B48-B8B2-EC467E0C810B}"/>
              </a:ext>
            </a:extLst>
          </p:cNvPr>
          <p:cNvCxnSpPr>
            <a:cxnSpLocks/>
            <a:stCxn id="63" idx="1"/>
            <a:endCxn id="8" idx="2"/>
          </p:cNvCxnSpPr>
          <p:nvPr/>
        </p:nvCxnSpPr>
        <p:spPr>
          <a:xfrm rot="10800000">
            <a:off x="1214015" y="2765705"/>
            <a:ext cx="3092050" cy="699973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963FABA6-80C5-8348-BD01-309D46F89ECF}"/>
              </a:ext>
            </a:extLst>
          </p:cNvPr>
          <p:cNvCxnSpPr>
            <a:cxnSpLocks/>
            <a:stCxn id="9" idx="3"/>
            <a:endCxn id="13" idx="2"/>
          </p:cNvCxnSpPr>
          <p:nvPr/>
        </p:nvCxnSpPr>
        <p:spPr>
          <a:xfrm flipV="1">
            <a:off x="1897726" y="1054473"/>
            <a:ext cx="2147941" cy="202256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Cube 11">
            <a:extLst>
              <a:ext uri="{FF2B5EF4-FFF2-40B4-BE49-F238E27FC236}">
                <a16:creationId xmlns:a16="http://schemas.microsoft.com/office/drawing/2014/main" id="{82B02529-10E8-F94F-A08E-416418CF29A1}"/>
              </a:ext>
            </a:extLst>
          </p:cNvPr>
          <p:cNvSpPr/>
          <p:nvPr/>
        </p:nvSpPr>
        <p:spPr>
          <a:xfrm>
            <a:off x="3162906" y="1244641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AF951828-9CA5-C94D-A68A-E791D59F8ABF}"/>
              </a:ext>
            </a:extLst>
          </p:cNvPr>
          <p:cNvSpPr/>
          <p:nvPr/>
        </p:nvSpPr>
        <p:spPr>
          <a:xfrm>
            <a:off x="208325" y="3581761"/>
            <a:ext cx="914400" cy="45318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cxnSp>
        <p:nvCxnSpPr>
          <p:cNvPr id="81" name="Curved Connector 80">
            <a:extLst>
              <a:ext uri="{FF2B5EF4-FFF2-40B4-BE49-F238E27FC236}">
                <a16:creationId xmlns:a16="http://schemas.microsoft.com/office/drawing/2014/main" id="{8CBA7225-9DC0-F849-962D-530D56525A91}"/>
              </a:ext>
            </a:extLst>
          </p:cNvPr>
          <p:cNvCxnSpPr>
            <a:stCxn id="79" idx="0"/>
            <a:endCxn id="9" idx="2"/>
          </p:cNvCxnSpPr>
          <p:nvPr/>
        </p:nvCxnSpPr>
        <p:spPr>
          <a:xfrm rot="5400000" flipH="1" flipV="1">
            <a:off x="800665" y="3170501"/>
            <a:ext cx="276120" cy="546401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0BD13A7D-C23F-8F49-8713-66F86C5457AC}"/>
              </a:ext>
            </a:extLst>
          </p:cNvPr>
          <p:cNvSpPr txBox="1"/>
          <p:nvPr/>
        </p:nvSpPr>
        <p:spPr>
          <a:xfrm>
            <a:off x="801337" y="4106509"/>
            <a:ext cx="2758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Rubik" pitchFamily="2" charset="-79"/>
                <a:cs typeface="Rubik" pitchFamily="2" charset="-79"/>
              </a:rPr>
              <a:t>Client submits job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Rubik" pitchFamily="2" charset="-79"/>
                <a:cs typeface="Rubik" pitchFamily="2" charset="-79"/>
              </a:rPr>
              <a:t>Applications Manager negotiates a Container for App Master</a:t>
            </a:r>
          </a:p>
        </p:txBody>
      </p:sp>
    </p:spTree>
    <p:extLst>
      <p:ext uri="{BB962C8B-B14F-4D97-AF65-F5344CB8AC3E}">
        <p14:creationId xmlns:p14="http://schemas.microsoft.com/office/powerpoint/2010/main" val="37078456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ACB8240E-F0B4-0C46-9AB0-73D15F063948}"/>
              </a:ext>
            </a:extLst>
          </p:cNvPr>
          <p:cNvSpPr/>
          <p:nvPr/>
        </p:nvSpPr>
        <p:spPr>
          <a:xfrm>
            <a:off x="3763714" y="3001641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6A8E82FD-8BF3-E641-A3D4-FE35A042346F}"/>
              </a:ext>
            </a:extLst>
          </p:cNvPr>
          <p:cNvSpPr/>
          <p:nvPr/>
        </p:nvSpPr>
        <p:spPr>
          <a:xfrm>
            <a:off x="4306065" y="3328517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0EA24CD5-2468-2047-B4EC-B650D1352BC5}"/>
              </a:ext>
            </a:extLst>
          </p:cNvPr>
          <p:cNvSpPr/>
          <p:nvPr/>
        </p:nvSpPr>
        <p:spPr>
          <a:xfrm>
            <a:off x="6238878" y="1053444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8600CB78-FC51-E148-B308-FA96711F90E5}"/>
              </a:ext>
            </a:extLst>
          </p:cNvPr>
          <p:cNvSpPr/>
          <p:nvPr/>
        </p:nvSpPr>
        <p:spPr>
          <a:xfrm>
            <a:off x="6781229" y="1380320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76" name="Title 75">
            <a:extLst>
              <a:ext uri="{FF2B5EF4-FFF2-40B4-BE49-F238E27FC236}">
                <a16:creationId xmlns:a16="http://schemas.microsoft.com/office/drawing/2014/main" id="{9ACD8D73-4FB3-AE41-A87A-135AA5D62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1" y="84078"/>
            <a:ext cx="8369805" cy="726233"/>
          </a:xfrm>
        </p:spPr>
        <p:txBody>
          <a:bodyPr/>
          <a:lstStyle/>
          <a:p>
            <a:r>
              <a:rPr lang="en-US" dirty="0"/>
              <a:t>yarn</a:t>
            </a:r>
          </a:p>
        </p:txBody>
      </p:sp>
      <p:sp>
        <p:nvSpPr>
          <p:cNvPr id="78" name="Content Placeholder 77">
            <a:extLst>
              <a:ext uri="{FF2B5EF4-FFF2-40B4-BE49-F238E27FC236}">
                <a16:creationId xmlns:a16="http://schemas.microsoft.com/office/drawing/2014/main" id="{A2359590-7396-044C-9CDC-6FAF012C2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325" y="773941"/>
            <a:ext cx="3079778" cy="10761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Node managers are always monitoring containers and reporting to the scheduler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4010F-77E6-7B45-A549-49DD159F2F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11A5973-CE20-2A40-98F9-26113D8A0503}"/>
              </a:ext>
            </a:extLst>
          </p:cNvPr>
          <p:cNvSpPr/>
          <p:nvPr/>
        </p:nvSpPr>
        <p:spPr>
          <a:xfrm>
            <a:off x="231448" y="1778955"/>
            <a:ext cx="1949185" cy="158559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Management Node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559405B-21B4-DD44-921F-429048340E28}"/>
              </a:ext>
            </a:extLst>
          </p:cNvPr>
          <p:cNvSpPr/>
          <p:nvPr/>
        </p:nvSpPr>
        <p:spPr>
          <a:xfrm>
            <a:off x="320017" y="2132241"/>
            <a:ext cx="1783818" cy="11862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Resource Manager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201C649-AFC6-EC40-A826-3BCEA2A90513}"/>
              </a:ext>
            </a:extLst>
          </p:cNvPr>
          <p:cNvSpPr/>
          <p:nvPr/>
        </p:nvSpPr>
        <p:spPr>
          <a:xfrm>
            <a:off x="528215" y="2491384"/>
            <a:ext cx="1371600" cy="27432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Job Scheduler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596E748-AE6B-554E-99A6-9835CCD6BBFE}"/>
              </a:ext>
            </a:extLst>
          </p:cNvPr>
          <p:cNvSpPr/>
          <p:nvPr/>
        </p:nvSpPr>
        <p:spPr>
          <a:xfrm>
            <a:off x="526126" y="2848441"/>
            <a:ext cx="1371600" cy="4572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Applications Manager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2F28BE2-8B2C-D543-8548-84128B1436BE}"/>
              </a:ext>
            </a:extLst>
          </p:cNvPr>
          <p:cNvSpPr/>
          <p:nvPr/>
        </p:nvSpPr>
        <p:spPr>
          <a:xfrm>
            <a:off x="3086394" y="62972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D13A23A-FA9C-EC4D-A47D-DC0CDC520D51}"/>
              </a:ext>
            </a:extLst>
          </p:cNvPr>
          <p:cNvSpPr/>
          <p:nvPr/>
        </p:nvSpPr>
        <p:spPr>
          <a:xfrm>
            <a:off x="3628745" y="389848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5CB7A79E-0D80-3A4D-8D0A-70298F9C3724}"/>
              </a:ext>
            </a:extLst>
          </p:cNvPr>
          <p:cNvSpPr/>
          <p:nvPr/>
        </p:nvSpPr>
        <p:spPr>
          <a:xfrm>
            <a:off x="4045667" y="772287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App Master</a:t>
            </a:r>
          </a:p>
        </p:txBody>
      </p:sp>
      <p:sp>
        <p:nvSpPr>
          <p:cNvPr id="15" name="Cube 14">
            <a:extLst>
              <a:ext uri="{FF2B5EF4-FFF2-40B4-BE49-F238E27FC236}">
                <a16:creationId xmlns:a16="http://schemas.microsoft.com/office/drawing/2014/main" id="{E93D8739-46F5-3D4C-93CB-7949A6C71AF0}"/>
              </a:ext>
            </a:extLst>
          </p:cNvPr>
          <p:cNvSpPr/>
          <p:nvPr/>
        </p:nvSpPr>
        <p:spPr>
          <a:xfrm>
            <a:off x="6364037" y="2450122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16" name="Cube 15">
            <a:extLst>
              <a:ext uri="{FF2B5EF4-FFF2-40B4-BE49-F238E27FC236}">
                <a16:creationId xmlns:a16="http://schemas.microsoft.com/office/drawing/2014/main" id="{E52A94D7-AF67-0945-A9F4-9838F59F1A12}"/>
              </a:ext>
            </a:extLst>
          </p:cNvPr>
          <p:cNvSpPr/>
          <p:nvPr/>
        </p:nvSpPr>
        <p:spPr>
          <a:xfrm>
            <a:off x="7318444" y="2043805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17" name="Cube 16">
            <a:extLst>
              <a:ext uri="{FF2B5EF4-FFF2-40B4-BE49-F238E27FC236}">
                <a16:creationId xmlns:a16="http://schemas.microsoft.com/office/drawing/2014/main" id="{BFAE40DF-29B3-394A-85D4-24CD2F37952F}"/>
              </a:ext>
            </a:extLst>
          </p:cNvPr>
          <p:cNvSpPr/>
          <p:nvPr/>
        </p:nvSpPr>
        <p:spPr>
          <a:xfrm>
            <a:off x="6247069" y="1692678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0" name="Cube 19">
            <a:extLst>
              <a:ext uri="{FF2B5EF4-FFF2-40B4-BE49-F238E27FC236}">
                <a16:creationId xmlns:a16="http://schemas.microsoft.com/office/drawing/2014/main" id="{9ED4E6FA-334B-0F46-8757-107B147A2202}"/>
              </a:ext>
            </a:extLst>
          </p:cNvPr>
          <p:cNvSpPr/>
          <p:nvPr/>
        </p:nvSpPr>
        <p:spPr>
          <a:xfrm>
            <a:off x="4720286" y="4453686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1" name="Cube 20">
            <a:extLst>
              <a:ext uri="{FF2B5EF4-FFF2-40B4-BE49-F238E27FC236}">
                <a16:creationId xmlns:a16="http://schemas.microsoft.com/office/drawing/2014/main" id="{06D223C8-3A1C-6F4E-8A4A-54DD21A54DD6}"/>
              </a:ext>
            </a:extLst>
          </p:cNvPr>
          <p:cNvSpPr/>
          <p:nvPr/>
        </p:nvSpPr>
        <p:spPr>
          <a:xfrm>
            <a:off x="4385350" y="4029659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2" name="Cube 21">
            <a:extLst>
              <a:ext uri="{FF2B5EF4-FFF2-40B4-BE49-F238E27FC236}">
                <a16:creationId xmlns:a16="http://schemas.microsoft.com/office/drawing/2014/main" id="{0253815E-D2B0-124E-9083-DFAE37BF1DFF}"/>
              </a:ext>
            </a:extLst>
          </p:cNvPr>
          <p:cNvSpPr/>
          <p:nvPr/>
        </p:nvSpPr>
        <p:spPr>
          <a:xfrm>
            <a:off x="3800176" y="3610312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3" name="Cube 22">
            <a:extLst>
              <a:ext uri="{FF2B5EF4-FFF2-40B4-BE49-F238E27FC236}">
                <a16:creationId xmlns:a16="http://schemas.microsoft.com/office/drawing/2014/main" id="{2B38D689-3422-074D-8F0E-773FFAD74E08}"/>
              </a:ext>
            </a:extLst>
          </p:cNvPr>
          <p:cNvSpPr/>
          <p:nvPr/>
        </p:nvSpPr>
        <p:spPr>
          <a:xfrm>
            <a:off x="3806722" y="1641846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5A5B4001-9007-E547-A5AA-121199CA89CA}"/>
              </a:ext>
            </a:extLst>
          </p:cNvPr>
          <p:cNvCxnSpPr>
            <a:cxnSpLocks/>
            <a:stCxn id="11" idx="1"/>
            <a:endCxn id="8" idx="0"/>
          </p:cNvCxnSpPr>
          <p:nvPr/>
        </p:nvCxnSpPr>
        <p:spPr>
          <a:xfrm rot="10800000" flipV="1">
            <a:off x="1214015" y="527008"/>
            <a:ext cx="2414730" cy="1964376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F2E3A585-3954-7B42-8BA1-8A1A4F9036BF}"/>
              </a:ext>
            </a:extLst>
          </p:cNvPr>
          <p:cNvCxnSpPr>
            <a:cxnSpLocks/>
            <a:stCxn id="57" idx="1"/>
            <a:endCxn id="8" idx="3"/>
          </p:cNvCxnSpPr>
          <p:nvPr/>
        </p:nvCxnSpPr>
        <p:spPr>
          <a:xfrm rot="10800000" flipV="1">
            <a:off x="1899815" y="1517480"/>
            <a:ext cx="4881414" cy="1111064"/>
          </a:xfrm>
          <a:prstGeom prst="curvedConnector3">
            <a:avLst>
              <a:gd name="adj1" fmla="val 2484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A630594A-279C-9B48-B8B2-EC467E0C810B}"/>
              </a:ext>
            </a:extLst>
          </p:cNvPr>
          <p:cNvCxnSpPr>
            <a:cxnSpLocks/>
            <a:stCxn id="63" idx="1"/>
            <a:endCxn id="8" idx="2"/>
          </p:cNvCxnSpPr>
          <p:nvPr/>
        </p:nvCxnSpPr>
        <p:spPr>
          <a:xfrm rot="10800000">
            <a:off x="1214015" y="2765705"/>
            <a:ext cx="3092050" cy="699973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963FABA6-80C5-8348-BD01-309D46F89ECF}"/>
              </a:ext>
            </a:extLst>
          </p:cNvPr>
          <p:cNvCxnSpPr>
            <a:cxnSpLocks/>
            <a:stCxn id="9" idx="3"/>
            <a:endCxn id="13" idx="2"/>
          </p:cNvCxnSpPr>
          <p:nvPr/>
        </p:nvCxnSpPr>
        <p:spPr>
          <a:xfrm flipV="1">
            <a:off x="1897726" y="1054473"/>
            <a:ext cx="2147941" cy="202256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ube 11">
            <a:extLst>
              <a:ext uri="{FF2B5EF4-FFF2-40B4-BE49-F238E27FC236}">
                <a16:creationId xmlns:a16="http://schemas.microsoft.com/office/drawing/2014/main" id="{82B02529-10E8-F94F-A08E-416418CF29A1}"/>
              </a:ext>
            </a:extLst>
          </p:cNvPr>
          <p:cNvSpPr/>
          <p:nvPr/>
        </p:nvSpPr>
        <p:spPr>
          <a:xfrm>
            <a:off x="3162906" y="1244641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BD13A7D-C23F-8F49-8713-66F86C5457AC}"/>
              </a:ext>
            </a:extLst>
          </p:cNvPr>
          <p:cNvSpPr txBox="1"/>
          <p:nvPr/>
        </p:nvSpPr>
        <p:spPr>
          <a:xfrm>
            <a:off x="262258" y="3658843"/>
            <a:ext cx="30920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 startAt="3"/>
            </a:pPr>
            <a:r>
              <a:rPr lang="en-US" sz="1400" dirty="0">
                <a:latin typeface="Rubik" pitchFamily="2" charset="-79"/>
                <a:cs typeface="Rubik" pitchFamily="2" charset="-79"/>
              </a:rPr>
              <a:t>Application Master negotiates with Job Scheduler for containers to do the work</a:t>
            </a:r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607DBF5C-0F42-304D-B69A-9F300122FD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1897727" y="947467"/>
            <a:ext cx="2147941" cy="1589637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5312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ACB8240E-F0B4-0C46-9AB0-73D15F063948}"/>
              </a:ext>
            </a:extLst>
          </p:cNvPr>
          <p:cNvSpPr/>
          <p:nvPr/>
        </p:nvSpPr>
        <p:spPr>
          <a:xfrm>
            <a:off x="3763714" y="3001641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6A8E82FD-8BF3-E641-A3D4-FE35A042346F}"/>
              </a:ext>
            </a:extLst>
          </p:cNvPr>
          <p:cNvSpPr/>
          <p:nvPr/>
        </p:nvSpPr>
        <p:spPr>
          <a:xfrm>
            <a:off x="4306065" y="3328517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0EA24CD5-2468-2047-B4EC-B650D1352BC5}"/>
              </a:ext>
            </a:extLst>
          </p:cNvPr>
          <p:cNvSpPr/>
          <p:nvPr/>
        </p:nvSpPr>
        <p:spPr>
          <a:xfrm>
            <a:off x="6238878" y="1053444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8600CB78-FC51-E148-B308-FA96711F90E5}"/>
              </a:ext>
            </a:extLst>
          </p:cNvPr>
          <p:cNvSpPr/>
          <p:nvPr/>
        </p:nvSpPr>
        <p:spPr>
          <a:xfrm>
            <a:off x="6781229" y="1380320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4010F-77E6-7B45-A549-49DD159F2F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11A5973-CE20-2A40-98F9-26113D8A0503}"/>
              </a:ext>
            </a:extLst>
          </p:cNvPr>
          <p:cNvSpPr/>
          <p:nvPr/>
        </p:nvSpPr>
        <p:spPr>
          <a:xfrm>
            <a:off x="231448" y="1778955"/>
            <a:ext cx="1949185" cy="158559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Management Node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559405B-21B4-DD44-921F-429048340E28}"/>
              </a:ext>
            </a:extLst>
          </p:cNvPr>
          <p:cNvSpPr/>
          <p:nvPr/>
        </p:nvSpPr>
        <p:spPr>
          <a:xfrm>
            <a:off x="320017" y="2132241"/>
            <a:ext cx="1783818" cy="11862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Resource Manager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201C649-AFC6-EC40-A826-3BCEA2A90513}"/>
              </a:ext>
            </a:extLst>
          </p:cNvPr>
          <p:cNvSpPr/>
          <p:nvPr/>
        </p:nvSpPr>
        <p:spPr>
          <a:xfrm>
            <a:off x="528215" y="2491384"/>
            <a:ext cx="1371600" cy="27432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Job Scheduler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596E748-AE6B-554E-99A6-9835CCD6BBFE}"/>
              </a:ext>
            </a:extLst>
          </p:cNvPr>
          <p:cNvSpPr/>
          <p:nvPr/>
        </p:nvSpPr>
        <p:spPr>
          <a:xfrm>
            <a:off x="526126" y="2848441"/>
            <a:ext cx="1371600" cy="4572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Applications Manager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2F28BE2-8B2C-D543-8548-84128B1436BE}"/>
              </a:ext>
            </a:extLst>
          </p:cNvPr>
          <p:cNvSpPr/>
          <p:nvPr/>
        </p:nvSpPr>
        <p:spPr>
          <a:xfrm>
            <a:off x="3086394" y="62972"/>
            <a:ext cx="2456302" cy="2091204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Worker Node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D13A23A-FA9C-EC4D-A47D-DC0CDC520D51}"/>
              </a:ext>
            </a:extLst>
          </p:cNvPr>
          <p:cNvSpPr/>
          <p:nvPr/>
        </p:nvSpPr>
        <p:spPr>
          <a:xfrm>
            <a:off x="3628745" y="389848"/>
            <a:ext cx="1371600" cy="274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 anchorCtr="0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Node Manager</a:t>
            </a:r>
          </a:p>
        </p:txBody>
      </p:sp>
      <p:sp>
        <p:nvSpPr>
          <p:cNvPr id="13" name="Cube 12">
            <a:extLst>
              <a:ext uri="{FF2B5EF4-FFF2-40B4-BE49-F238E27FC236}">
                <a16:creationId xmlns:a16="http://schemas.microsoft.com/office/drawing/2014/main" id="{5CB7A79E-0D80-3A4D-8D0A-70298F9C3724}"/>
              </a:ext>
            </a:extLst>
          </p:cNvPr>
          <p:cNvSpPr/>
          <p:nvPr/>
        </p:nvSpPr>
        <p:spPr>
          <a:xfrm>
            <a:off x="4045667" y="772287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App Master</a:t>
            </a:r>
          </a:p>
        </p:txBody>
      </p:sp>
      <p:sp>
        <p:nvSpPr>
          <p:cNvPr id="15" name="Cube 14">
            <a:extLst>
              <a:ext uri="{FF2B5EF4-FFF2-40B4-BE49-F238E27FC236}">
                <a16:creationId xmlns:a16="http://schemas.microsoft.com/office/drawing/2014/main" id="{E93D8739-46F5-3D4C-93CB-7949A6C71AF0}"/>
              </a:ext>
            </a:extLst>
          </p:cNvPr>
          <p:cNvSpPr/>
          <p:nvPr/>
        </p:nvSpPr>
        <p:spPr>
          <a:xfrm>
            <a:off x="6364037" y="2450122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16" name="Cube 15">
            <a:extLst>
              <a:ext uri="{FF2B5EF4-FFF2-40B4-BE49-F238E27FC236}">
                <a16:creationId xmlns:a16="http://schemas.microsoft.com/office/drawing/2014/main" id="{E52A94D7-AF67-0945-A9F4-9838F59F1A12}"/>
              </a:ext>
            </a:extLst>
          </p:cNvPr>
          <p:cNvSpPr/>
          <p:nvPr/>
        </p:nvSpPr>
        <p:spPr>
          <a:xfrm>
            <a:off x="7318444" y="2043805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17" name="Cube 16">
            <a:extLst>
              <a:ext uri="{FF2B5EF4-FFF2-40B4-BE49-F238E27FC236}">
                <a16:creationId xmlns:a16="http://schemas.microsoft.com/office/drawing/2014/main" id="{BFAE40DF-29B3-394A-85D4-24CD2F37952F}"/>
              </a:ext>
            </a:extLst>
          </p:cNvPr>
          <p:cNvSpPr/>
          <p:nvPr/>
        </p:nvSpPr>
        <p:spPr>
          <a:xfrm>
            <a:off x="6247069" y="1692678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0" name="Cube 19">
            <a:extLst>
              <a:ext uri="{FF2B5EF4-FFF2-40B4-BE49-F238E27FC236}">
                <a16:creationId xmlns:a16="http://schemas.microsoft.com/office/drawing/2014/main" id="{9ED4E6FA-334B-0F46-8757-107B147A2202}"/>
              </a:ext>
            </a:extLst>
          </p:cNvPr>
          <p:cNvSpPr/>
          <p:nvPr/>
        </p:nvSpPr>
        <p:spPr>
          <a:xfrm>
            <a:off x="4720286" y="4453686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1" name="Cube 20">
            <a:extLst>
              <a:ext uri="{FF2B5EF4-FFF2-40B4-BE49-F238E27FC236}">
                <a16:creationId xmlns:a16="http://schemas.microsoft.com/office/drawing/2014/main" id="{06D223C8-3A1C-6F4E-8A4A-54DD21A54DD6}"/>
              </a:ext>
            </a:extLst>
          </p:cNvPr>
          <p:cNvSpPr/>
          <p:nvPr/>
        </p:nvSpPr>
        <p:spPr>
          <a:xfrm>
            <a:off x="4385350" y="4029659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2" name="Cube 21">
            <a:extLst>
              <a:ext uri="{FF2B5EF4-FFF2-40B4-BE49-F238E27FC236}">
                <a16:creationId xmlns:a16="http://schemas.microsoft.com/office/drawing/2014/main" id="{0253815E-D2B0-124E-9083-DFAE37BF1DFF}"/>
              </a:ext>
            </a:extLst>
          </p:cNvPr>
          <p:cNvSpPr/>
          <p:nvPr/>
        </p:nvSpPr>
        <p:spPr>
          <a:xfrm>
            <a:off x="3800176" y="3610312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sp>
        <p:nvSpPr>
          <p:cNvPr id="23" name="Cube 22">
            <a:extLst>
              <a:ext uri="{FF2B5EF4-FFF2-40B4-BE49-F238E27FC236}">
                <a16:creationId xmlns:a16="http://schemas.microsoft.com/office/drawing/2014/main" id="{2B38D689-3422-074D-8F0E-773FFAD74E08}"/>
              </a:ext>
            </a:extLst>
          </p:cNvPr>
          <p:cNvSpPr/>
          <p:nvPr/>
        </p:nvSpPr>
        <p:spPr>
          <a:xfrm>
            <a:off x="3806722" y="1641846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D1B87357-D0CD-C84A-8A06-42671AB4845B}"/>
              </a:ext>
            </a:extLst>
          </p:cNvPr>
          <p:cNvCxnSpPr>
            <a:stCxn id="23" idx="4"/>
            <a:endCxn id="13" idx="3"/>
          </p:cNvCxnSpPr>
          <p:nvPr/>
        </p:nvCxnSpPr>
        <p:spPr>
          <a:xfrm flipH="1" flipV="1">
            <a:off x="4677881" y="1229487"/>
            <a:ext cx="393269" cy="694545"/>
          </a:xfrm>
          <a:prstGeom prst="curvedConnector4">
            <a:avLst>
              <a:gd name="adj1" fmla="val -58128"/>
              <a:gd name="adj2" fmla="val 70314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D21CD83A-6AC7-1D43-B202-AF1FBAAF5DAF}"/>
              </a:ext>
            </a:extLst>
          </p:cNvPr>
          <p:cNvCxnSpPr>
            <a:cxnSpLocks/>
            <a:stCxn id="16" idx="2"/>
            <a:endCxn id="13" idx="4"/>
          </p:cNvCxnSpPr>
          <p:nvPr/>
        </p:nvCxnSpPr>
        <p:spPr>
          <a:xfrm rot="10800000">
            <a:off x="5310096" y="1054473"/>
            <a:ext cx="2008349" cy="1271518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urved Connector 26">
            <a:extLst>
              <a:ext uri="{FF2B5EF4-FFF2-40B4-BE49-F238E27FC236}">
                <a16:creationId xmlns:a16="http://schemas.microsoft.com/office/drawing/2014/main" id="{90EE3D31-C61E-F74C-9A7A-A25879246EC8}"/>
              </a:ext>
            </a:extLst>
          </p:cNvPr>
          <p:cNvCxnSpPr>
            <a:cxnSpLocks/>
            <a:stCxn id="17" idx="2"/>
            <a:endCxn id="13" idx="1"/>
          </p:cNvCxnSpPr>
          <p:nvPr/>
        </p:nvCxnSpPr>
        <p:spPr>
          <a:xfrm rot="10800000">
            <a:off x="4677881" y="879460"/>
            <a:ext cx="1569188" cy="1095405"/>
          </a:xfrm>
          <a:prstGeom prst="curvedConnector4">
            <a:avLst>
              <a:gd name="adj1" fmla="val 26440"/>
              <a:gd name="adj2" fmla="val 120869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F57A8892-D129-CF46-AEB3-69DAB3413B77}"/>
              </a:ext>
            </a:extLst>
          </p:cNvPr>
          <p:cNvCxnSpPr>
            <a:cxnSpLocks/>
            <a:stCxn id="15" idx="2"/>
            <a:endCxn id="13" idx="4"/>
          </p:cNvCxnSpPr>
          <p:nvPr/>
        </p:nvCxnSpPr>
        <p:spPr>
          <a:xfrm rot="10800000">
            <a:off x="5310095" y="1054474"/>
            <a:ext cx="1053942" cy="1677835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B32F21F7-290B-E242-83D1-5EC1A4E728F3}"/>
              </a:ext>
            </a:extLst>
          </p:cNvPr>
          <p:cNvCxnSpPr>
            <a:cxnSpLocks/>
            <a:stCxn id="22" idx="2"/>
            <a:endCxn id="13" idx="3"/>
          </p:cNvCxnSpPr>
          <p:nvPr/>
        </p:nvCxnSpPr>
        <p:spPr>
          <a:xfrm rot="10800000" flipH="1">
            <a:off x="3800175" y="1229488"/>
            <a:ext cx="877705" cy="2663011"/>
          </a:xfrm>
          <a:prstGeom prst="curvedConnector4">
            <a:avLst>
              <a:gd name="adj1" fmla="val -26045"/>
              <a:gd name="adj2" fmla="val 55298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F6691950-FEB6-EB42-8E93-4F2D5D3D9934}"/>
              </a:ext>
            </a:extLst>
          </p:cNvPr>
          <p:cNvCxnSpPr>
            <a:cxnSpLocks/>
            <a:stCxn id="21" idx="4"/>
            <a:endCxn id="13" idx="3"/>
          </p:cNvCxnSpPr>
          <p:nvPr/>
        </p:nvCxnSpPr>
        <p:spPr>
          <a:xfrm flipH="1" flipV="1">
            <a:off x="4677881" y="1229487"/>
            <a:ext cx="971897" cy="3082358"/>
          </a:xfrm>
          <a:prstGeom prst="curvedConnector4">
            <a:avLst>
              <a:gd name="adj1" fmla="val -23521"/>
              <a:gd name="adj2" fmla="val 54577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609C56BF-4ECC-2649-BEE4-E1ECAED6308F}"/>
              </a:ext>
            </a:extLst>
          </p:cNvPr>
          <p:cNvCxnSpPr>
            <a:cxnSpLocks/>
            <a:stCxn id="20" idx="4"/>
            <a:endCxn id="13" idx="3"/>
          </p:cNvCxnSpPr>
          <p:nvPr/>
        </p:nvCxnSpPr>
        <p:spPr>
          <a:xfrm flipH="1" flipV="1">
            <a:off x="4677881" y="1229487"/>
            <a:ext cx="1306833" cy="3506385"/>
          </a:xfrm>
          <a:prstGeom prst="curvedConnector4">
            <a:avLst>
              <a:gd name="adj1" fmla="val -17493"/>
              <a:gd name="adj2" fmla="val 54024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1E95C2ED-15E2-0C4F-9A8A-3E783A4791D6}"/>
              </a:ext>
            </a:extLst>
          </p:cNvPr>
          <p:cNvCxnSpPr>
            <a:cxnSpLocks/>
          </p:cNvCxnSpPr>
          <p:nvPr/>
        </p:nvCxnSpPr>
        <p:spPr>
          <a:xfrm rot="10800000" flipV="1">
            <a:off x="1897727" y="982964"/>
            <a:ext cx="2130847" cy="158878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5A5B4001-9007-E547-A5AA-121199CA89CA}"/>
              </a:ext>
            </a:extLst>
          </p:cNvPr>
          <p:cNvCxnSpPr>
            <a:cxnSpLocks/>
            <a:stCxn id="11" idx="1"/>
            <a:endCxn id="8" idx="0"/>
          </p:cNvCxnSpPr>
          <p:nvPr/>
        </p:nvCxnSpPr>
        <p:spPr>
          <a:xfrm rot="10800000" flipV="1">
            <a:off x="1214015" y="527008"/>
            <a:ext cx="2414730" cy="1964376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F2E3A585-3954-7B42-8BA1-8A1A4F9036BF}"/>
              </a:ext>
            </a:extLst>
          </p:cNvPr>
          <p:cNvCxnSpPr>
            <a:cxnSpLocks/>
            <a:stCxn id="57" idx="1"/>
          </p:cNvCxnSpPr>
          <p:nvPr/>
        </p:nvCxnSpPr>
        <p:spPr>
          <a:xfrm rot="10800000" flipV="1">
            <a:off x="1897727" y="1517480"/>
            <a:ext cx="4883503" cy="1111064"/>
          </a:xfrm>
          <a:prstGeom prst="curvedConnector3">
            <a:avLst>
              <a:gd name="adj1" fmla="val 22648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A630594A-279C-9B48-B8B2-EC467E0C810B}"/>
              </a:ext>
            </a:extLst>
          </p:cNvPr>
          <p:cNvCxnSpPr>
            <a:cxnSpLocks/>
            <a:stCxn id="63" idx="1"/>
            <a:endCxn id="8" idx="2"/>
          </p:cNvCxnSpPr>
          <p:nvPr/>
        </p:nvCxnSpPr>
        <p:spPr>
          <a:xfrm rot="10800000">
            <a:off x="1214015" y="2765705"/>
            <a:ext cx="3092050" cy="699973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963FABA6-80C5-8348-BD01-309D46F89ECF}"/>
              </a:ext>
            </a:extLst>
          </p:cNvPr>
          <p:cNvCxnSpPr>
            <a:cxnSpLocks/>
            <a:stCxn id="9" idx="3"/>
            <a:endCxn id="13" idx="2"/>
          </p:cNvCxnSpPr>
          <p:nvPr/>
        </p:nvCxnSpPr>
        <p:spPr>
          <a:xfrm flipV="1">
            <a:off x="1897726" y="1054473"/>
            <a:ext cx="2147941" cy="202256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Cube 11">
            <a:extLst>
              <a:ext uri="{FF2B5EF4-FFF2-40B4-BE49-F238E27FC236}">
                <a16:creationId xmlns:a16="http://schemas.microsoft.com/office/drawing/2014/main" id="{82B02529-10E8-F94F-A08E-416418CF29A1}"/>
              </a:ext>
            </a:extLst>
          </p:cNvPr>
          <p:cNvSpPr/>
          <p:nvPr/>
        </p:nvSpPr>
        <p:spPr>
          <a:xfrm>
            <a:off x="3162906" y="1244641"/>
            <a:ext cx="1371600" cy="457200"/>
          </a:xfrm>
          <a:prstGeom prst="cube">
            <a:avLst>
              <a:gd name="adj" fmla="val 23441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Rubik" pitchFamily="2" charset="-79"/>
                <a:cs typeface="Rubik" pitchFamily="2" charset="-79"/>
              </a:rPr>
              <a:t>Container</a:t>
            </a:r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47F7A8EA-6B56-1340-96CD-D271B345F093}"/>
              </a:ext>
            </a:extLst>
          </p:cNvPr>
          <p:cNvCxnSpPr>
            <a:cxnSpLocks/>
            <a:stCxn id="12" idx="4"/>
            <a:endCxn id="13" idx="3"/>
          </p:cNvCxnSpPr>
          <p:nvPr/>
        </p:nvCxnSpPr>
        <p:spPr>
          <a:xfrm flipV="1">
            <a:off x="4427334" y="1229487"/>
            <a:ext cx="250547" cy="297340"/>
          </a:xfrm>
          <a:prstGeom prst="curved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8" name="Title 75">
            <a:extLst>
              <a:ext uri="{FF2B5EF4-FFF2-40B4-BE49-F238E27FC236}">
                <a16:creationId xmlns:a16="http://schemas.microsoft.com/office/drawing/2014/main" id="{D439EF99-4D50-3B43-82A2-AC624A0C1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1" y="84078"/>
            <a:ext cx="8369805" cy="726233"/>
          </a:xfrm>
        </p:spPr>
        <p:txBody>
          <a:bodyPr/>
          <a:lstStyle/>
          <a:p>
            <a:r>
              <a:rPr lang="en-US" dirty="0"/>
              <a:t>yarn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FC9BCA7-8E80-2C45-AACC-19700D110ED1}"/>
              </a:ext>
            </a:extLst>
          </p:cNvPr>
          <p:cNvSpPr txBox="1"/>
          <p:nvPr/>
        </p:nvSpPr>
        <p:spPr>
          <a:xfrm>
            <a:off x="262258" y="3658843"/>
            <a:ext cx="30920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lang="en-US" sz="1400" dirty="0">
                <a:latin typeface="Rubik" pitchFamily="2" charset="-79"/>
                <a:cs typeface="Rubik" pitchFamily="2" charset="-79"/>
              </a:rPr>
              <a:t>Containers perform tasks assigned by App Master</a:t>
            </a:r>
          </a:p>
          <a:p>
            <a:pPr marL="342900" indent="-342900">
              <a:buFont typeface="+mj-lt"/>
              <a:buAutoNum type="arabicPeriod" startAt="4"/>
            </a:pPr>
            <a:r>
              <a:rPr lang="en-US" sz="1400" dirty="0">
                <a:latin typeface="Rubik" pitchFamily="2" charset="-79"/>
                <a:cs typeface="Rubik" pitchFamily="2" charset="-79"/>
              </a:rPr>
              <a:t>Containers report progress and status back to App Master</a:t>
            </a:r>
          </a:p>
        </p:txBody>
      </p:sp>
      <p:sp>
        <p:nvSpPr>
          <p:cNvPr id="39" name="Content Placeholder 77">
            <a:extLst>
              <a:ext uri="{FF2B5EF4-FFF2-40B4-BE49-F238E27FC236}">
                <a16:creationId xmlns:a16="http://schemas.microsoft.com/office/drawing/2014/main" id="{A7ADF285-FADF-7A49-8DB5-273DEEF038C5}"/>
              </a:ext>
            </a:extLst>
          </p:cNvPr>
          <p:cNvSpPr txBox="1">
            <a:spLocks/>
          </p:cNvSpPr>
          <p:nvPr/>
        </p:nvSpPr>
        <p:spPr>
          <a:xfrm>
            <a:off x="208325" y="773941"/>
            <a:ext cx="3079778" cy="1076142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514350" indent="-17145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2pPr>
            <a:lvl3pPr marL="857250" indent="-17145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3pPr>
            <a:lvl4pPr marL="1200150" indent="-17145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4pPr>
            <a:lvl5pPr marL="1543050" indent="-17145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/>
              <a:t>Node managers are always monitoring containers and reporting to the scheduler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4248483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8995C-3A45-3748-A9E9-B5B394BCB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yarn containers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452526-AB39-3341-8F2B-F62B05CA2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 notion of resources</a:t>
            </a:r>
          </a:p>
          <a:p>
            <a:r>
              <a:rPr lang="en-US" dirty="0"/>
              <a:t>Conceptually it is a chunk of</a:t>
            </a:r>
          </a:p>
          <a:p>
            <a:pPr lvl="1"/>
            <a:r>
              <a:rPr lang="en-US" dirty="0"/>
              <a:t>CPU</a:t>
            </a:r>
          </a:p>
          <a:p>
            <a:pPr lvl="1"/>
            <a:r>
              <a:rPr lang="en-US" dirty="0"/>
              <a:t>Memory</a:t>
            </a:r>
          </a:p>
          <a:p>
            <a:pPr lvl="1"/>
            <a:r>
              <a:rPr lang="en-US" dirty="0"/>
              <a:t>Network</a:t>
            </a:r>
          </a:p>
          <a:p>
            <a:r>
              <a:rPr lang="en-US" dirty="0"/>
              <a:t>Implemented as a JVM that performs Tasks</a:t>
            </a:r>
          </a:p>
          <a:p>
            <a:r>
              <a:rPr lang="en-US" dirty="0"/>
              <a:t>Assignable to an application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8939DA-2BD0-A141-B230-34F6065F5F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20030383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D6CD67-8FD9-E543-B827-8D000B538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719" y="1365812"/>
            <a:ext cx="2038575" cy="512993"/>
          </a:xfrm>
        </p:spPr>
        <p:txBody>
          <a:bodyPr/>
          <a:lstStyle/>
          <a:p>
            <a:r>
              <a:rPr lang="en-US" dirty="0"/>
              <a:t>FIFO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B37233-01A1-EA49-AD25-D3B21D3AC2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6719" y="1878806"/>
            <a:ext cx="2038575" cy="2763441"/>
          </a:xfrm>
        </p:spPr>
        <p:txBody>
          <a:bodyPr/>
          <a:lstStyle/>
          <a:p>
            <a:r>
              <a:rPr lang="en-US" dirty="0"/>
              <a:t>First In First Out</a:t>
            </a:r>
          </a:p>
          <a:p>
            <a:r>
              <a:rPr lang="en-US" dirty="0"/>
              <a:t>Simple</a:t>
            </a:r>
          </a:p>
          <a:p>
            <a:r>
              <a:rPr lang="en-US" b="1" dirty="0"/>
              <a:t>NOT RECOMMENDED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BEE598-EF5E-5047-AD45-4660E041ED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86054" y="1365812"/>
            <a:ext cx="3510473" cy="512993"/>
          </a:xfrm>
        </p:spPr>
        <p:txBody>
          <a:bodyPr/>
          <a:lstStyle/>
          <a:p>
            <a:r>
              <a:rPr lang="en-US" dirty="0"/>
              <a:t>Fair - Recommended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5B95990-CCC0-A64D-A106-8864A910FC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286055" y="1878806"/>
            <a:ext cx="3501482" cy="2763441"/>
          </a:xfrm>
        </p:spPr>
        <p:txBody>
          <a:bodyPr/>
          <a:lstStyle/>
          <a:p>
            <a:r>
              <a:rPr lang="en-US" dirty="0"/>
              <a:t>Variable resource limits</a:t>
            </a:r>
          </a:p>
          <a:p>
            <a:r>
              <a:rPr lang="en-US" dirty="0"/>
              <a:t>Resource contention triggers limits</a:t>
            </a:r>
          </a:p>
          <a:p>
            <a:r>
              <a:rPr lang="en-US" dirty="0"/>
              <a:t>Eventual allocation of fair share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EA2CEE-EF53-3740-954D-CC0D7AF0A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yarn ships with three schedulers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D74134-39C1-F848-8173-AC1A411EE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DC7C1C6-3586-8F49-B9E7-4B647D7D40D3}"/>
              </a:ext>
            </a:extLst>
          </p:cNvPr>
          <p:cNvSpPr txBox="1">
            <a:spLocks/>
          </p:cNvSpPr>
          <p:nvPr/>
        </p:nvSpPr>
        <p:spPr>
          <a:xfrm>
            <a:off x="2856387" y="1365811"/>
            <a:ext cx="2038575" cy="5129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342900" indent="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500" b="1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2pPr>
            <a:lvl3pPr marL="685800" indent="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350" b="1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3pPr>
            <a:lvl4pPr marL="1028700" indent="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1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4pPr>
            <a:lvl5pPr marL="1371600" indent="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 b="1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Capacity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8892849-2CD4-0E41-9473-133F754CE49C}"/>
              </a:ext>
            </a:extLst>
          </p:cNvPr>
          <p:cNvSpPr txBox="1">
            <a:spLocks/>
          </p:cNvSpPr>
          <p:nvPr/>
        </p:nvSpPr>
        <p:spPr>
          <a:xfrm>
            <a:off x="2856387" y="1878805"/>
            <a:ext cx="2038575" cy="2763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1pPr>
            <a:lvl2pPr marL="514350" indent="-17145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2pPr>
            <a:lvl3pPr marL="857250" indent="-17145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3pPr>
            <a:lvl4pPr marL="1200150" indent="-17145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4pPr>
            <a:lvl5pPr marL="1543050" indent="-171450" algn="l" defTabSz="685800" rtl="0" eaLnBrk="1" latinLnBrk="0" hangingPunct="1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rgbClr val="425563"/>
                </a:solidFill>
                <a:latin typeface="Rubik" pitchFamily="2" charset="-79"/>
                <a:ea typeface="+mn-ea"/>
                <a:cs typeface="Rubik" pitchFamily="2" charset="-79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Multi-Tenant</a:t>
            </a:r>
          </a:p>
          <a:p>
            <a:r>
              <a:rPr lang="en-US" dirty="0"/>
              <a:t>Rigid resource limits</a:t>
            </a:r>
          </a:p>
        </p:txBody>
      </p:sp>
    </p:spTree>
    <p:extLst>
      <p:ext uri="{BB962C8B-B14F-4D97-AF65-F5344CB8AC3E}">
        <p14:creationId xmlns:p14="http://schemas.microsoft.com/office/powerpoint/2010/main" val="115112790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2BC700A-7A07-2945-804D-EE33A5A7E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yarn resilience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57C13F6-A336-8D45-A028-C93A1A85D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worker node or container fails</a:t>
            </a:r>
          </a:p>
          <a:p>
            <a:pPr lvl="1"/>
            <a:r>
              <a:rPr lang="en-US" dirty="0"/>
              <a:t>Work is simply reassigned to another node or container</a:t>
            </a:r>
          </a:p>
          <a:p>
            <a:r>
              <a:rPr lang="en-US" dirty="0"/>
              <a:t>If a task fails</a:t>
            </a:r>
          </a:p>
          <a:p>
            <a:pPr lvl="1"/>
            <a:r>
              <a:rPr lang="en-US" dirty="0"/>
              <a:t>Task is retried (possibly on another container, possibly on another node)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837C0E6-7943-0A4B-85C0-91F1AA7F0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82813295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C9E8F-B6AA-E54F-B871-58371C9DD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4E3E53-EB11-7F4B-BEEB-11B0D1DD4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FC83A1-B60A-A248-B859-6493E503B7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33436960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A5382-2582-CF45-BE96-1E239685B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your sandbox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6E2D4-D791-C14C-9A12-FD95545C88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4E681D-EF79-6E47-9F63-D19CD61E1F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9615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C9C0711-9A78-2A44-A9B3-732FF63AB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a 15 minute break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CF5BA9-1E74-3248-B6DD-6EB86E342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Takes a bit for the sandbox to start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48D79C-44E7-1444-AAD5-EAAC7D861F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51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4516B74-3551-0C46-B38C-0B783721B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We build unique customer experiences that empower and engage. </a:t>
            </a:r>
          </a:p>
          <a:p>
            <a:r>
              <a:rPr lang="en-US" dirty="0"/>
              <a:t>Our team blends </a:t>
            </a:r>
            <a:r>
              <a:rPr lang="en-US" b="1" dirty="0">
                <a:solidFill>
                  <a:schemeClr val="accent2"/>
                </a:solidFill>
              </a:rPr>
              <a:t>technology</a:t>
            </a:r>
            <a:r>
              <a:rPr lang="en-US" dirty="0"/>
              <a:t>, </a:t>
            </a:r>
            <a:r>
              <a:rPr lang="en-US" b="1" dirty="0">
                <a:solidFill>
                  <a:schemeClr val="accent2"/>
                </a:solidFill>
              </a:rPr>
              <a:t>insights</a:t>
            </a:r>
            <a:r>
              <a:rPr lang="en-US" dirty="0"/>
              <a:t>, and </a:t>
            </a:r>
            <a:r>
              <a:rPr lang="en-US" b="1" dirty="0">
                <a:solidFill>
                  <a:schemeClr val="accent2"/>
                </a:solidFill>
              </a:rPr>
              <a:t>human-centered design </a:t>
            </a:r>
            <a:r>
              <a:rPr lang="en-US" dirty="0"/>
              <a:t>to build a stronger bond between your brand and your customers.  </a:t>
            </a: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AD7E9D27-ED7D-5745-8D30-598F36AD8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collaborate to greatness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00A7A670-A5E2-0B4C-B715-297F27451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</p:spPr>
        <p:txBody>
          <a:bodyPr/>
          <a:lstStyle/>
          <a:p>
            <a:r>
              <a:rPr lang="en-US" dirty="0"/>
              <a:t>© 2020 g2o, LLC; 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A2FADE2-393E-D84F-9340-85A00F882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</p:spPr>
        <p:txBody>
          <a:bodyPr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199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316F8-8FEC-3544-8B09-E45C0B36A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clone the git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2AD50-AA32-E349-AE24-655D02D6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clone </a:t>
            </a:r>
          </a:p>
          <a:p>
            <a:pPr lvl="1"/>
            <a:r>
              <a:rPr lang="en-US" dirty="0">
                <a:hlinkClick r:id="rId2"/>
              </a:rPr>
              <a:t>https://github.com/eric-richardson-g2o/cm2020_h_e.git</a:t>
            </a:r>
            <a:endParaRPr lang="en-US" dirty="0"/>
          </a:p>
          <a:p>
            <a:pPr lvl="1"/>
            <a:r>
              <a:rPr lang="en-US" dirty="0"/>
              <a:t>git@github.com:eric-richardson-g2o/cm2020_h_e.git</a:t>
            </a:r>
          </a:p>
          <a:p>
            <a:r>
              <a:rPr lang="en-US" dirty="0"/>
              <a:t>cd cm2020_h_e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1AE249-3EFF-E44A-96DF-C7DB0BA846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3007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301AD-0DD2-6A4A-9BB5-2EA98AA36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host name 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259C2-021A-9843-B5CB-5318C241C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2"/>
              </a:rPr>
              <a:t>https://www.cloudera.com/tutorials/learning-the-ropes-of-the-hdp-sandbox.html#environment-setup</a:t>
            </a:r>
            <a:endParaRPr lang="en-US" dirty="0"/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echo '127.0.0.1 sandbox-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hdp.hortonworks.com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sandbox-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hdf.hortonworks.com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 |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tee -a /private/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/hosts</a:t>
            </a:r>
          </a:p>
          <a:p>
            <a:pPr marL="0" indent="0"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http://sandbox-hdp.hortonworks.com:1080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http://127.0.0.1:1080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  <a:hlinkClick r:id="rId5"/>
              </a:rPr>
              <a:t>http://sandbox-hdp.hortonworks.com:8080/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  <a:hlinkClick r:id="rId6"/>
              </a:rPr>
              <a:t>http://127.0.0.1:8080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User: </a:t>
            </a:r>
            <a:r>
              <a:rPr lang="en-US" dirty="0" err="1"/>
              <a:t>raj_ops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Pasword</a:t>
            </a:r>
            <a:r>
              <a:rPr lang="en-US" dirty="0"/>
              <a:t>: </a:t>
            </a:r>
            <a:r>
              <a:rPr lang="en-US" dirty="0" err="1"/>
              <a:t>raj_ops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AC2E0F-3F37-A143-B536-43700BF2B2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1403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E1576-16A6-E841-9AA2-27F040A0B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EEFC2-2B49-9847-A3C6-C3D5F2A93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ZooKeeper</a:t>
            </a:r>
            <a:endParaRPr lang="en-US" dirty="0"/>
          </a:p>
          <a:p>
            <a:r>
              <a:rPr lang="en-US" dirty="0"/>
              <a:t>Ranger</a:t>
            </a:r>
          </a:p>
          <a:p>
            <a:r>
              <a:rPr lang="en-US" dirty="0" err="1"/>
              <a:t>InfraSolr</a:t>
            </a:r>
            <a:endParaRPr lang="en-US" dirty="0"/>
          </a:p>
          <a:p>
            <a:r>
              <a:rPr lang="en-US" dirty="0"/>
              <a:t>HDFS</a:t>
            </a:r>
          </a:p>
          <a:p>
            <a:r>
              <a:rPr lang="en-US" dirty="0"/>
              <a:t>YARN</a:t>
            </a:r>
          </a:p>
          <a:p>
            <a:r>
              <a:rPr lang="en-US" dirty="0"/>
              <a:t>MapReduce2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D257A9-5125-184C-B30B-31FB670A5B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280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EB096-8F3D-CF4E-8809-1B8F5B840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the data and the code to the cluster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EF877-E399-FC42-A3F6-55ED07B57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run a MapReduce job, you need to have the code (jar file) on the cluster</a:t>
            </a:r>
          </a:p>
          <a:p>
            <a:r>
              <a:rPr lang="en-US" dirty="0"/>
              <a:t>The data must be either on the cluster or network accessible (e.g. S3)</a:t>
            </a:r>
          </a:p>
          <a:p>
            <a:pPr lvl="1"/>
            <a:r>
              <a:rPr lang="en-US" dirty="0"/>
              <a:t>We are going to put our data on the cluster</a:t>
            </a:r>
          </a:p>
          <a:p>
            <a:r>
              <a:rPr lang="en-US" dirty="0"/>
              <a:t>This is true regardless of your Hadoop flavor or deployment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378306-E3C4-4F43-9F7A-8B97B0C97C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92835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9CB8B-F74F-A549-AA53-730ED963D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upload the data to </a:t>
            </a:r>
            <a:r>
              <a:rPr lang="en-US" dirty="0" err="1"/>
              <a:t>hdfs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C91DA-9C57-0845-A5B6-1BD520B1EA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http://sandbox-hdp.hortonworks.com:8080/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http://127.0.0.1:8080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User: </a:t>
            </a:r>
            <a:r>
              <a:rPr lang="en-US" dirty="0" err="1"/>
              <a:t>raj_ops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Pasword</a:t>
            </a:r>
            <a:r>
              <a:rPr lang="en-US" dirty="0"/>
              <a:t>: </a:t>
            </a:r>
            <a:r>
              <a:rPr lang="en-US" dirty="0" err="1"/>
              <a:t>raj_ops</a:t>
            </a:r>
            <a:endParaRPr lang="en-US" dirty="0"/>
          </a:p>
          <a:p>
            <a:r>
              <a:rPr lang="en-US" dirty="0"/>
              <a:t>Upper right, click the 9 cube</a:t>
            </a:r>
          </a:p>
          <a:p>
            <a:pPr lvl="1"/>
            <a:r>
              <a:rPr lang="en-US" dirty="0"/>
              <a:t>File View</a:t>
            </a:r>
          </a:p>
          <a:p>
            <a:r>
              <a:rPr lang="en-US" dirty="0"/>
              <a:t>Click on </a:t>
            </a:r>
            <a:r>
              <a:rPr lang="en-US" dirty="0" err="1"/>
              <a:t>tmp</a:t>
            </a:r>
            <a:endParaRPr lang="en-US" dirty="0"/>
          </a:p>
          <a:p>
            <a:r>
              <a:rPr lang="en-US" dirty="0"/>
              <a:t>Upload </a:t>
            </a:r>
          </a:p>
          <a:p>
            <a:pPr lvl="1"/>
            <a:r>
              <a:rPr lang="en-US" dirty="0"/>
              <a:t>Navigate to where you put the git project and find </a:t>
            </a:r>
            <a:br>
              <a:rPr lang="en-US" dirty="0"/>
            </a:br>
            <a:r>
              <a:rPr lang="en-US" dirty="0" err="1"/>
              <a:t>src</a:t>
            </a:r>
            <a:r>
              <a:rPr lang="en-US" dirty="0"/>
              <a:t>/main/resources/</a:t>
            </a:r>
            <a:r>
              <a:rPr lang="en-US" dirty="0" err="1"/>
              <a:t>magnacarta.txt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7243D3-AD4E-BB48-B4C7-3F1837814B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44185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BFCE9-3B06-C745-B324-6281883D8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map reduce job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46E67-B095-DD41-A0F3-99C0EA1AD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cm2020_h_e/</a:t>
            </a:r>
            <a:r>
              <a:rPr lang="en-US" dirty="0" err="1"/>
              <a:t>src</a:t>
            </a:r>
            <a:r>
              <a:rPr lang="en-US" dirty="0"/>
              <a:t>/main/java/com/g2o/cm2020/</a:t>
            </a:r>
            <a:r>
              <a:rPr lang="en-US" dirty="0" err="1"/>
              <a:t>hadoop</a:t>
            </a:r>
            <a:r>
              <a:rPr lang="en-US" dirty="0"/>
              <a:t>/</a:t>
            </a:r>
            <a:r>
              <a:rPr lang="en-US" dirty="0" err="1"/>
              <a:t>mapreduce</a:t>
            </a:r>
            <a:r>
              <a:rPr lang="en-US" dirty="0"/>
              <a:t>/</a:t>
            </a:r>
            <a:r>
              <a:rPr lang="en-US" dirty="0" err="1"/>
              <a:t>WordCount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7D9B33-E433-DD4A-B048-491D247BAD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708172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CA7E3-692A-1342-AE12-FCB8649D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 #1 – </a:t>
            </a:r>
            <a:r>
              <a:rPr lang="en-US" dirty="0" err="1"/>
              <a:t>ssh</a:t>
            </a:r>
            <a:r>
              <a:rPr lang="en-US" dirty="0"/>
              <a:t> into the cluster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F16E7-1399-5D49-9DCE-053207354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 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raj_ops@sandbox-hdp.hortonworks.com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-p 2222</a:t>
            </a:r>
          </a:p>
          <a:p>
            <a:r>
              <a:rPr lang="en-US" dirty="0"/>
              <a:t> password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raj_ops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9F5069-831E-454F-BC5E-0E25FB9472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58172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FC7D5-4BC2-5A4C-9956-484A629A8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window #2 - build the jar file and upload it to the cluster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7F976-A2C4-594E-9364-00436AD6B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mvn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clean package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-P 2222 /…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path_to_your_project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…/cm2020_h_e/target/cm2020_h_e-1.0-SNAPSHOT.jar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raj_ops@sandbox-hdp.hortonworks.com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:/home/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raj_ops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Password: </a:t>
            </a:r>
            <a:r>
              <a:rPr lang="en-US" dirty="0" err="1"/>
              <a:t>raj_ops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908CB-4DC5-904B-85B1-725A31FB73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31715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AFD87-DDC6-FC44-9F79-065D8EE3D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 #1 run the job, check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16AE0-F0BE-7B4F-883E-6E2CA6702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/>
              <a:t> 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hadoop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jar cm2020_h_e-1.0-SNAPSHOT.jar com.g2o.cm2020.hadoop.mapreduce.WordCount 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magnacarta.txt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/output.0</a:t>
            </a:r>
          </a:p>
          <a:p>
            <a:pPr marL="0" indent="0">
              <a:buNone/>
            </a:pPr>
            <a:r>
              <a:rPr lang="en-US" dirty="0"/>
              <a:t>Check Output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hadoop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fs –ls 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/output.0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Found 2 items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-r--r--   1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raj_ops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hdfs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    0 2020-01-06 01:52 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/output.0/_SUCCESS</a:t>
            </a:r>
          </a:p>
          <a:p>
            <a:pPr marL="0" indent="0">
              <a:buNone/>
            </a:pP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rw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-r--r--   1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raj_ops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hdfs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      11823 2020-01-06 01:52 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/output.0/part-r-00000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hadoop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fs –cat 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/output.0/part-r-00000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C57D0-F89A-864C-AF76-A9ED34B7A6C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78303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62649-E30E-DB44-81B9-DE8F9111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re-runs do not allow you to overwrite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5F8D9-A5E4-754C-8F24-E11A5EF3D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 the previous run</a:t>
            </a:r>
          </a:p>
          <a:p>
            <a:pPr marL="0" indent="0">
              <a:buNone/>
            </a:pP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hadoop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fs -rm -R 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skipTrash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/output.0 </a:t>
            </a:r>
          </a:p>
          <a:p>
            <a:r>
              <a:rPr lang="en-US" dirty="0"/>
              <a:t>or change the output directory</a:t>
            </a:r>
          </a:p>
          <a:p>
            <a:pPr marL="0" indent="0">
              <a:buNone/>
            </a:pP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hadoop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jar cm2020_h_e-1.0-SNAPSHOT.jar com.g2o.cm2020.hadoop.mapreduce.WordCount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magnacarta.txt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1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output.1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5B8416-4254-F544-A90A-5DA355964A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2020 g2o, LLC;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958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F064851-5079-B645-B0DC-37CFF81D6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Rubik" panose="02000604000000020004" pitchFamily="2" charset="-79"/>
                <a:cs typeface="Rubik" panose="02000604000000020004" pitchFamily="2" charset="-79"/>
              </a:rPr>
              <a:t>we turn your goals </a:t>
            </a:r>
            <a:r>
              <a:rPr lang="en-US" b="1" dirty="0">
                <a:solidFill>
                  <a:schemeClr val="accent2"/>
                </a:solidFill>
                <a:latin typeface="Rubik" pitchFamily="2" charset="-79"/>
                <a:cs typeface="Rubik" pitchFamily="2" charset="-79"/>
              </a:rPr>
              <a:t>2 </a:t>
            </a:r>
            <a:r>
              <a:rPr lang="en-US" b="1" dirty="0">
                <a:latin typeface="Rubik" pitchFamily="2" charset="-79"/>
                <a:cs typeface="Rubik" pitchFamily="2" charset="-79"/>
              </a:rPr>
              <a:t>outcomes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4A47B-77BC-414C-9420-8954C4D78A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defRPr sz="800" b="0" i="0" kern="1200">
                <a:solidFill>
                  <a:schemeClr val="bg2"/>
                </a:solidFill>
                <a:latin typeface="Rubik Light" pitchFamily="2" charset="-79"/>
                <a:ea typeface="+mn-ea"/>
                <a:cs typeface="Rubik Light" pitchFamily="2" charset="-79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2020 g2o, LLC; 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1A75628F-E9D0-BC4F-8D55-609B26D97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2EF6D27-7009-3742-B831-0AB2AD67B773}"/>
              </a:ext>
            </a:extLst>
          </p:cNvPr>
          <p:cNvGrpSpPr/>
          <p:nvPr/>
        </p:nvGrpSpPr>
        <p:grpSpPr>
          <a:xfrm>
            <a:off x="775215" y="1562580"/>
            <a:ext cx="3807665" cy="788597"/>
            <a:chOff x="775215" y="1562580"/>
            <a:chExt cx="3807665" cy="788597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DA686F9B-4CF7-7F44-A371-D73048009B86}"/>
                </a:ext>
              </a:extLst>
            </p:cNvPr>
            <p:cNvGrpSpPr/>
            <p:nvPr/>
          </p:nvGrpSpPr>
          <p:grpSpPr>
            <a:xfrm>
              <a:off x="775215" y="1562580"/>
              <a:ext cx="3807665" cy="788597"/>
              <a:chOff x="775215" y="1562580"/>
              <a:chExt cx="3807665" cy="788597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3D60931-6CC6-C44E-8A98-ADC940FC793E}"/>
                  </a:ext>
                </a:extLst>
              </p:cNvPr>
              <p:cNvSpPr/>
              <p:nvPr/>
            </p:nvSpPr>
            <p:spPr>
              <a:xfrm>
                <a:off x="1488215" y="1766402"/>
                <a:ext cx="3094665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b="1" dirty="0">
                    <a:solidFill>
                      <a:schemeClr val="accent2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  <a:t>let’s attract </a:t>
                </a:r>
                <a:br>
                  <a:rPr lang="en-US" sz="1600" b="1" dirty="0">
                    <a:solidFill>
                      <a:schemeClr val="accent2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</a:br>
                <a:r>
                  <a:rPr lang="en-US" sz="1600" b="1" dirty="0">
                    <a:solidFill>
                      <a:schemeClr val="accent2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  <a:t>new customers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C81870E0-9DAD-8945-BE79-DFECF355A7A6}"/>
                  </a:ext>
                </a:extLst>
              </p:cNvPr>
              <p:cNvSpPr/>
              <p:nvPr/>
            </p:nvSpPr>
            <p:spPr>
              <a:xfrm>
                <a:off x="1481614" y="1562580"/>
                <a:ext cx="1676454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000" b="1" dirty="0">
                    <a:latin typeface="Rubik" pitchFamily="2" charset="-79"/>
                    <a:cs typeface="Rubik" pitchFamily="2" charset="-79"/>
                  </a:rPr>
                  <a:t>GROWTH</a:t>
                </a: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BC58A37B-8FC4-0246-AE8A-56C5135C68C3}"/>
                  </a:ext>
                </a:extLst>
              </p:cNvPr>
              <p:cNvSpPr/>
              <p:nvPr/>
            </p:nvSpPr>
            <p:spPr>
              <a:xfrm>
                <a:off x="775215" y="1798062"/>
                <a:ext cx="548640" cy="54864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DD54B6CD-11E9-B94C-AE76-5373519BA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5400000">
              <a:off x="899391" y="1940271"/>
              <a:ext cx="268255" cy="268255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6379CAE-3B39-5343-9215-6A9F93DC55ED}"/>
              </a:ext>
            </a:extLst>
          </p:cNvPr>
          <p:cNvGrpSpPr/>
          <p:nvPr/>
        </p:nvGrpSpPr>
        <p:grpSpPr>
          <a:xfrm>
            <a:off x="750206" y="2646315"/>
            <a:ext cx="3832674" cy="803645"/>
            <a:chOff x="750206" y="2646315"/>
            <a:chExt cx="3832674" cy="803645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9118AA7-2729-5E4F-8E42-1CA633B10716}"/>
                </a:ext>
              </a:extLst>
            </p:cNvPr>
            <p:cNvGrpSpPr/>
            <p:nvPr/>
          </p:nvGrpSpPr>
          <p:grpSpPr>
            <a:xfrm>
              <a:off x="750206" y="2646315"/>
              <a:ext cx="3832674" cy="803645"/>
              <a:chOff x="750206" y="2646315"/>
              <a:chExt cx="3832674" cy="803645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DC47E187-D833-624B-8987-02072A745A61}"/>
                  </a:ext>
                </a:extLst>
              </p:cNvPr>
              <p:cNvSpPr/>
              <p:nvPr/>
            </p:nvSpPr>
            <p:spPr>
              <a:xfrm>
                <a:off x="1488215" y="2865185"/>
                <a:ext cx="3094665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b="1" dirty="0">
                    <a:solidFill>
                      <a:srgbClr val="00B5E2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  <a:t>let’s keep </a:t>
                </a:r>
                <a:br>
                  <a:rPr lang="en-US" sz="1600" b="1" dirty="0">
                    <a:solidFill>
                      <a:srgbClr val="00B5E2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</a:br>
                <a:r>
                  <a:rPr lang="en-US" sz="1600" b="1" dirty="0">
                    <a:solidFill>
                      <a:srgbClr val="00B5E2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  <a:t>customers engaged</a:t>
                </a: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8C5ADCF6-4EB5-E047-876B-D3FDA9A53C13}"/>
                  </a:ext>
                </a:extLst>
              </p:cNvPr>
              <p:cNvSpPr/>
              <p:nvPr/>
            </p:nvSpPr>
            <p:spPr>
              <a:xfrm>
                <a:off x="750206" y="2883530"/>
                <a:ext cx="548640" cy="54864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AECCF248-DA9F-F944-8E02-EAC8DEA6AD4E}"/>
                  </a:ext>
                </a:extLst>
              </p:cNvPr>
              <p:cNvSpPr/>
              <p:nvPr/>
            </p:nvSpPr>
            <p:spPr>
              <a:xfrm>
                <a:off x="1481614" y="2646315"/>
                <a:ext cx="1676454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000" b="1" dirty="0">
                    <a:latin typeface="Rubik" pitchFamily="2" charset="-79"/>
                    <a:cs typeface="Rubik" pitchFamily="2" charset="-79"/>
                  </a:rPr>
                  <a:t>RETENTION</a:t>
                </a:r>
              </a:p>
            </p:txBody>
          </p:sp>
        </p:grpSp>
        <p:pic>
          <p:nvPicPr>
            <p:cNvPr id="32" name="Graphic 31">
              <a:extLst>
                <a:ext uri="{FF2B5EF4-FFF2-40B4-BE49-F238E27FC236}">
                  <a16:creationId xmlns:a16="http://schemas.microsoft.com/office/drawing/2014/main" id="{2F022D7F-3836-384C-B278-8E349201B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78103" y="2999057"/>
              <a:ext cx="310830" cy="310830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E8CE03F-FCE8-DE44-8A82-5CD8302F36D1}"/>
              </a:ext>
            </a:extLst>
          </p:cNvPr>
          <p:cNvGrpSpPr/>
          <p:nvPr/>
        </p:nvGrpSpPr>
        <p:grpSpPr>
          <a:xfrm>
            <a:off x="4986477" y="1562580"/>
            <a:ext cx="3801063" cy="788597"/>
            <a:chOff x="4986477" y="1562580"/>
            <a:chExt cx="3801063" cy="788597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FB5AF2D-2837-2942-BA09-992D886695B6}"/>
                </a:ext>
              </a:extLst>
            </p:cNvPr>
            <p:cNvGrpSpPr/>
            <p:nvPr/>
          </p:nvGrpSpPr>
          <p:grpSpPr>
            <a:xfrm>
              <a:off x="4986477" y="1562580"/>
              <a:ext cx="3801063" cy="788597"/>
              <a:chOff x="4986477" y="1562580"/>
              <a:chExt cx="3801063" cy="788597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73B778BA-113B-2D4E-B558-6983AA392648}"/>
                  </a:ext>
                </a:extLst>
              </p:cNvPr>
              <p:cNvSpPr/>
              <p:nvPr/>
            </p:nvSpPr>
            <p:spPr>
              <a:xfrm>
                <a:off x="5692875" y="1766402"/>
                <a:ext cx="3094665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b="1" dirty="0">
                    <a:solidFill>
                      <a:srgbClr val="009D85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  <a:t>let’s capture </a:t>
                </a:r>
                <a:br>
                  <a:rPr lang="en-US" sz="1600" b="1" dirty="0">
                    <a:solidFill>
                      <a:srgbClr val="009D85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</a:br>
                <a:r>
                  <a:rPr lang="en-US" sz="1600" b="1" dirty="0">
                    <a:solidFill>
                      <a:srgbClr val="009D85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  <a:t>new opportunities</a:t>
                </a: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6B888CDD-6561-BD44-A519-0EF6FF6F2531}"/>
                  </a:ext>
                </a:extLst>
              </p:cNvPr>
              <p:cNvSpPr/>
              <p:nvPr/>
            </p:nvSpPr>
            <p:spPr>
              <a:xfrm>
                <a:off x="4986477" y="1798062"/>
                <a:ext cx="548640" cy="54864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89643619-6D1F-2145-B26C-C878416679F3}"/>
                  </a:ext>
                </a:extLst>
              </p:cNvPr>
              <p:cNvSpPr/>
              <p:nvPr/>
            </p:nvSpPr>
            <p:spPr>
              <a:xfrm>
                <a:off x="5689548" y="1562580"/>
                <a:ext cx="1676454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000" b="1" dirty="0">
                    <a:latin typeface="Rubik" pitchFamily="2" charset="-79"/>
                    <a:cs typeface="Rubik" pitchFamily="2" charset="-79"/>
                  </a:rPr>
                  <a:t>INNOVATION</a:t>
                </a:r>
              </a:p>
            </p:txBody>
          </p:sp>
        </p:grpSp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C1662936-DFAA-1945-BE46-6EE251412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116172" y="1910513"/>
              <a:ext cx="307538" cy="307538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F13BC14-14F7-2F49-BA6D-D6AEE5B23E1F}"/>
              </a:ext>
            </a:extLst>
          </p:cNvPr>
          <p:cNvGrpSpPr/>
          <p:nvPr/>
        </p:nvGrpSpPr>
        <p:grpSpPr>
          <a:xfrm>
            <a:off x="4986477" y="2646315"/>
            <a:ext cx="3966436" cy="803645"/>
            <a:chOff x="4986477" y="2646315"/>
            <a:chExt cx="3966436" cy="80364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7896719-CB08-7A40-882D-1DAD4E940674}"/>
                </a:ext>
              </a:extLst>
            </p:cNvPr>
            <p:cNvGrpSpPr/>
            <p:nvPr/>
          </p:nvGrpSpPr>
          <p:grpSpPr>
            <a:xfrm>
              <a:off x="4986477" y="2646315"/>
              <a:ext cx="3966436" cy="803645"/>
              <a:chOff x="4986477" y="2646315"/>
              <a:chExt cx="3966436" cy="803645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9813496E-06C5-5B4B-9E11-2966D64AB00D}"/>
                  </a:ext>
                </a:extLst>
              </p:cNvPr>
              <p:cNvSpPr/>
              <p:nvPr/>
            </p:nvSpPr>
            <p:spPr>
              <a:xfrm>
                <a:off x="5692874" y="2865185"/>
                <a:ext cx="3260039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b="1" dirty="0">
                    <a:solidFill>
                      <a:schemeClr val="accent4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  <a:t>let’s boost </a:t>
                </a:r>
                <a:br>
                  <a:rPr lang="en-US" sz="1600" b="1" dirty="0">
                    <a:solidFill>
                      <a:schemeClr val="accent4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</a:br>
                <a:r>
                  <a:rPr lang="en-US" sz="1600" b="1" dirty="0">
                    <a:solidFill>
                      <a:schemeClr val="accent4"/>
                    </a:solidFill>
                    <a:latin typeface="Rubik" panose="02000604000000020004" pitchFamily="2" charset="-79"/>
                    <a:cs typeface="Rubik" panose="02000604000000020004" pitchFamily="2" charset="-79"/>
                  </a:rPr>
                  <a:t>employee productivity</a:t>
                </a: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92635980-10E9-834D-A13A-C66A21FD20A9}"/>
                  </a:ext>
                </a:extLst>
              </p:cNvPr>
              <p:cNvSpPr/>
              <p:nvPr/>
            </p:nvSpPr>
            <p:spPr>
              <a:xfrm>
                <a:off x="5689548" y="2646315"/>
                <a:ext cx="1676454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000" b="1" dirty="0">
                    <a:latin typeface="Rubik" pitchFamily="2" charset="-79"/>
                    <a:cs typeface="Rubik" pitchFamily="2" charset="-79"/>
                  </a:rPr>
                  <a:t>EFFICIENCY</a:t>
                </a: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C67D981C-B90C-3144-811C-6FFBD495B078}"/>
                  </a:ext>
                </a:extLst>
              </p:cNvPr>
              <p:cNvSpPr/>
              <p:nvPr/>
            </p:nvSpPr>
            <p:spPr>
              <a:xfrm>
                <a:off x="4986477" y="2896556"/>
                <a:ext cx="548640" cy="54864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E79E42AE-B22D-8840-9381-B266D63E225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097854" y="2999141"/>
              <a:ext cx="325856" cy="3434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93041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le 6">
            <a:extLst>
              <a:ext uri="{FF2B5EF4-FFF2-40B4-BE49-F238E27FC236}">
                <a16:creationId xmlns:a16="http://schemas.microsoft.com/office/drawing/2014/main" id="{752CBFF8-15B6-6A4A-855A-86840BA7E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541782"/>
            <a:ext cx="8360820" cy="726233"/>
          </a:xfrm>
        </p:spPr>
        <p:txBody>
          <a:bodyPr/>
          <a:lstStyle/>
          <a:p>
            <a:r>
              <a:rPr lang="en-US" dirty="0"/>
              <a:t>our approach</a:t>
            </a:r>
          </a:p>
        </p:txBody>
      </p:sp>
      <p:sp>
        <p:nvSpPr>
          <p:cNvPr id="80" name="Footer Placeholder 4">
            <a:extLst>
              <a:ext uri="{FF2B5EF4-FFF2-40B4-BE49-F238E27FC236}">
                <a16:creationId xmlns:a16="http://schemas.microsoft.com/office/drawing/2014/main" id="{FEF26352-0D27-8D4B-8ED4-0A82502253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1" y="47053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defRPr sz="800" b="0" i="0" kern="1200">
                <a:solidFill>
                  <a:schemeClr val="bg2"/>
                </a:solidFill>
                <a:latin typeface="Rubik Light" pitchFamily="2" charset="-79"/>
                <a:ea typeface="+mn-ea"/>
                <a:cs typeface="Rubik Light" pitchFamily="2" charset="-79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2020 g2o, LLC; </a:t>
            </a:r>
          </a:p>
        </p:txBody>
      </p:sp>
      <p:sp>
        <p:nvSpPr>
          <p:cNvPr id="81" name="Slide Number Placeholder 5">
            <a:extLst>
              <a:ext uri="{FF2B5EF4-FFF2-40B4-BE49-F238E27FC236}">
                <a16:creationId xmlns:a16="http://schemas.microsoft.com/office/drawing/2014/main" id="{57567F7F-3863-E344-B851-39D277DE02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7" name="Picture 86">
            <a:extLst>
              <a:ext uri="{FF2B5EF4-FFF2-40B4-BE49-F238E27FC236}">
                <a16:creationId xmlns:a16="http://schemas.microsoft.com/office/drawing/2014/main" id="{B391DB5A-3E2C-D544-A232-33267C24308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93380" y="0"/>
            <a:ext cx="924560" cy="710169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FF91119-AF76-0947-9423-30B5F7D21322}"/>
              </a:ext>
            </a:extLst>
          </p:cNvPr>
          <p:cNvGrpSpPr/>
          <p:nvPr/>
        </p:nvGrpSpPr>
        <p:grpSpPr>
          <a:xfrm>
            <a:off x="399747" y="939814"/>
            <a:ext cx="8387795" cy="3692909"/>
            <a:chOff x="399747" y="939814"/>
            <a:chExt cx="8387795" cy="3692909"/>
          </a:xfrm>
        </p:grpSpPr>
        <p:pic>
          <p:nvPicPr>
            <p:cNvPr id="77" name="Picture 76" descr="A picture containing animal&#10;&#10;Description automatically generated">
              <a:extLst>
                <a:ext uri="{FF2B5EF4-FFF2-40B4-BE49-F238E27FC236}">
                  <a16:creationId xmlns:a16="http://schemas.microsoft.com/office/drawing/2014/main" id="{7B0C4773-BAC5-D946-8CD3-33181F2A0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62404" t="14632" r="9454" b="25776"/>
            <a:stretch/>
          </p:blipFill>
          <p:spPr>
            <a:xfrm>
              <a:off x="5756743" y="1501073"/>
              <a:ext cx="1916907" cy="1124293"/>
            </a:xfrm>
            <a:prstGeom prst="rect">
              <a:avLst/>
            </a:prstGeom>
          </p:spPr>
        </p:pic>
        <p:pic>
          <p:nvPicPr>
            <p:cNvPr id="78" name="Picture 77" descr="A picture containing animal&#10;&#10;Description automatically generated">
              <a:extLst>
                <a:ext uri="{FF2B5EF4-FFF2-40B4-BE49-F238E27FC236}">
                  <a16:creationId xmlns:a16="http://schemas.microsoft.com/office/drawing/2014/main" id="{7F2E7CA2-B7FB-4D45-B493-B1ED1732B4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9861" t="57616" r="37881"/>
            <a:stretch/>
          </p:blipFill>
          <p:spPr>
            <a:xfrm>
              <a:off x="3559510" y="2304516"/>
              <a:ext cx="2197234" cy="799638"/>
            </a:xfrm>
            <a:prstGeom prst="rect">
              <a:avLst/>
            </a:prstGeom>
          </p:spPr>
        </p:pic>
        <p:sp>
          <p:nvSpPr>
            <p:cNvPr id="82" name="Content Placeholder 2">
              <a:extLst>
                <a:ext uri="{FF2B5EF4-FFF2-40B4-BE49-F238E27FC236}">
                  <a16:creationId xmlns:a16="http://schemas.microsoft.com/office/drawing/2014/main" id="{14659850-F42D-CD4E-948D-A2C0620E4581}"/>
                </a:ext>
              </a:extLst>
            </p:cNvPr>
            <p:cNvSpPr txBox="1">
              <a:spLocks/>
            </p:cNvSpPr>
            <p:nvPr/>
          </p:nvSpPr>
          <p:spPr>
            <a:xfrm>
              <a:off x="426720" y="1369219"/>
              <a:ext cx="8360822" cy="3263504"/>
            </a:xfrm>
            <a:prstGeom prst="rect">
              <a:avLst/>
            </a:prstGeom>
          </p:spPr>
          <p:txBody>
            <a:bodyPr/>
            <a:lstStyle>
              <a:lvl1pPr marL="171450" indent="-171450" algn="l" defTabSz="685800" rtl="0" eaLnBrk="1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rgbClr val="425563"/>
                  </a:solidFill>
                  <a:latin typeface="Rubik" pitchFamily="2" charset="-79"/>
                  <a:ea typeface="+mn-ea"/>
                  <a:cs typeface="Rubik" pitchFamily="2" charset="-79"/>
                </a:defRPr>
              </a:lvl1pPr>
              <a:lvl2pPr marL="514350" indent="-171450" algn="l" defTabSz="685800" rtl="0" eaLnBrk="1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rgbClr val="425563"/>
                  </a:solidFill>
                  <a:latin typeface="Rubik" pitchFamily="2" charset="-79"/>
                  <a:ea typeface="+mn-ea"/>
                  <a:cs typeface="Rubik" pitchFamily="2" charset="-79"/>
                </a:defRPr>
              </a:lvl2pPr>
              <a:lvl3pPr marL="857250" indent="-171450" algn="l" defTabSz="685800" rtl="0" eaLnBrk="1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rgbClr val="425563"/>
                  </a:solidFill>
                  <a:latin typeface="Rubik" pitchFamily="2" charset="-79"/>
                  <a:ea typeface="+mn-ea"/>
                  <a:cs typeface="Rubik" pitchFamily="2" charset="-79"/>
                </a:defRPr>
              </a:lvl3pPr>
              <a:lvl4pPr marL="1200150" indent="-171450" algn="l" defTabSz="685800" rtl="0" eaLnBrk="1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rgbClr val="425563"/>
                  </a:solidFill>
                  <a:latin typeface="Rubik" pitchFamily="2" charset="-79"/>
                  <a:ea typeface="+mn-ea"/>
                  <a:cs typeface="Rubik" pitchFamily="2" charset="-79"/>
                </a:defRPr>
              </a:lvl4pPr>
              <a:lvl5pPr marL="1543050" indent="-171450" algn="l" defTabSz="685800" rtl="0" eaLnBrk="1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  <a:defRPr sz="1600" kern="1200">
                  <a:solidFill>
                    <a:srgbClr val="425563"/>
                  </a:solidFill>
                  <a:latin typeface="Rubik" pitchFamily="2" charset="-79"/>
                  <a:ea typeface="+mn-ea"/>
                  <a:cs typeface="Rubik" pitchFamily="2" charset="-79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/>
                <a:t>No matter where you start, our approach </a:t>
              </a:r>
              <a:br>
                <a:rPr lang="en-US" dirty="0"/>
              </a:br>
              <a:r>
                <a:rPr lang="en-US" dirty="0"/>
                <a:t>helps take you from </a:t>
              </a:r>
              <a:r>
                <a:rPr lang="en-US" b="1" dirty="0"/>
                <a:t>goals </a:t>
              </a:r>
              <a:r>
                <a:rPr lang="en-US" b="1" dirty="0">
                  <a:solidFill>
                    <a:srgbClr val="FF7500"/>
                  </a:solidFill>
                </a:rPr>
                <a:t>2</a:t>
              </a:r>
              <a:r>
                <a:rPr lang="en-US" b="1" dirty="0"/>
                <a:t> outcomes.</a:t>
              </a:r>
            </a:p>
          </p:txBody>
        </p:sp>
        <p:pic>
          <p:nvPicPr>
            <p:cNvPr id="83" name="Picture 82" descr="A picture containing animal&#10;&#10;Description automatically generated">
              <a:extLst>
                <a:ext uri="{FF2B5EF4-FFF2-40B4-BE49-F238E27FC236}">
                  <a16:creationId xmlns:a16="http://schemas.microsoft.com/office/drawing/2014/main" id="{E0565DBF-8EE2-4742-8EBF-D4646150D5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72285" r="69378"/>
            <a:stretch/>
          </p:blipFill>
          <p:spPr>
            <a:xfrm>
              <a:off x="1505007" y="2580820"/>
              <a:ext cx="2085805" cy="522890"/>
            </a:xfrm>
            <a:prstGeom prst="rect">
              <a:avLst/>
            </a:prstGeom>
          </p:spPr>
        </p:pic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37837E25-6E24-2748-AD93-0913804173AE}"/>
                </a:ext>
              </a:extLst>
            </p:cNvPr>
            <p:cNvGrpSpPr/>
            <p:nvPr/>
          </p:nvGrpSpPr>
          <p:grpSpPr>
            <a:xfrm>
              <a:off x="7638993" y="939814"/>
              <a:ext cx="937915" cy="901751"/>
              <a:chOff x="7638993" y="939814"/>
              <a:chExt cx="937915" cy="901751"/>
            </a:xfrm>
          </p:grpSpPr>
          <p:pic>
            <p:nvPicPr>
              <p:cNvPr id="85" name="Picture 84" descr="A picture containing animal&#10;&#10;Description automatically generated">
                <a:extLst>
                  <a:ext uri="{FF2B5EF4-FFF2-40B4-BE49-F238E27FC236}">
                    <a16:creationId xmlns:a16="http://schemas.microsoft.com/office/drawing/2014/main" id="{0C607EF5-F0DB-BD4B-B5A8-C6DC5200CE2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89941" b="67113"/>
              <a:stretch/>
            </p:blipFill>
            <p:spPr>
              <a:xfrm>
                <a:off x="7638993" y="1221106"/>
                <a:ext cx="685204" cy="620459"/>
              </a:xfrm>
              <a:prstGeom prst="rect">
                <a:avLst/>
              </a:prstGeom>
            </p:spPr>
          </p:pic>
          <p:pic>
            <p:nvPicPr>
              <p:cNvPr id="86" name="Picture 85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0FD20064-473B-0E49-B283-EB56D583D61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6970" t="23594" r="28962" b="42283"/>
              <a:stretch/>
            </p:blipFill>
            <p:spPr>
              <a:xfrm>
                <a:off x="8074085" y="939814"/>
                <a:ext cx="502823" cy="506218"/>
              </a:xfrm>
              <a:prstGeom prst="rect">
                <a:avLst/>
              </a:prstGeom>
            </p:spPr>
          </p:pic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6134F729-CBB5-354F-8E6C-D18390F06C34}"/>
                </a:ext>
              </a:extLst>
            </p:cNvPr>
            <p:cNvGrpSpPr/>
            <p:nvPr/>
          </p:nvGrpSpPr>
          <p:grpSpPr>
            <a:xfrm>
              <a:off x="399747" y="2979075"/>
              <a:ext cx="2085805" cy="1476875"/>
              <a:chOff x="399747" y="2979075"/>
              <a:chExt cx="2085805" cy="1476875"/>
            </a:xfrm>
          </p:grpSpPr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ED90221A-3647-B44A-82BD-F5C68B7A94A3}"/>
                  </a:ext>
                </a:extLst>
              </p:cNvPr>
              <p:cNvGrpSpPr/>
              <p:nvPr/>
            </p:nvGrpSpPr>
            <p:grpSpPr>
              <a:xfrm>
                <a:off x="399747" y="3285347"/>
                <a:ext cx="2085805" cy="1170603"/>
                <a:chOff x="399747" y="3408917"/>
                <a:chExt cx="2085805" cy="1170603"/>
              </a:xfrm>
            </p:grpSpPr>
            <p:sp>
              <p:nvSpPr>
                <p:cNvPr id="91" name="Content Placeholder 2">
                  <a:extLst>
                    <a:ext uri="{FF2B5EF4-FFF2-40B4-BE49-F238E27FC236}">
                      <a16:creationId xmlns:a16="http://schemas.microsoft.com/office/drawing/2014/main" id="{35809311-9F71-4840-8126-7A3B4CE9DD5C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87720" y="3408917"/>
                  <a:ext cx="1634573" cy="587954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t">
                  <a:norm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600"/>
                    </a:spcAft>
                    <a:buNone/>
                  </a:pPr>
                  <a:r>
                    <a:rPr lang="en-US" sz="1600" b="1" dirty="0">
                      <a:solidFill>
                        <a:schemeClr val="tx2"/>
                      </a:solidFill>
                      <a:cs typeface="Rubik" pitchFamily="2" charset="-79"/>
                    </a:rPr>
                    <a:t>explore to </a:t>
                  </a:r>
                  <a:r>
                    <a:rPr lang="en-US" sz="1600" b="1" dirty="0">
                      <a:solidFill>
                        <a:schemeClr val="accent2"/>
                      </a:solidFill>
                    </a:rPr>
                    <a:t>understand</a:t>
                  </a:r>
                  <a:endParaRPr lang="en-US" sz="1600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A513D417-9F66-9D46-B39E-3D349C711750}"/>
                    </a:ext>
                  </a:extLst>
                </p:cNvPr>
                <p:cNvSpPr/>
                <p:nvPr/>
              </p:nvSpPr>
              <p:spPr>
                <a:xfrm>
                  <a:off x="399747" y="4025522"/>
                  <a:ext cx="2085805" cy="55399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600"/>
                    </a:spcAft>
                  </a:pPr>
                  <a:r>
                    <a:rPr lang="en-US" sz="1000" dirty="0">
                      <a:latin typeface="Rubik" panose="02000604000000020004" pitchFamily="2" charset="-79"/>
                      <a:cs typeface="Rubik" panose="02000604000000020004" pitchFamily="2" charset="-79"/>
                    </a:rPr>
                    <a:t>We ask questions and listen </a:t>
                  </a:r>
                  <a:br>
                    <a:rPr lang="en-US" sz="1000" dirty="0">
                      <a:latin typeface="Rubik" panose="02000604000000020004" pitchFamily="2" charset="-79"/>
                      <a:cs typeface="Rubik" panose="02000604000000020004" pitchFamily="2" charset="-79"/>
                    </a:rPr>
                  </a:br>
                  <a:r>
                    <a:rPr lang="en-US" sz="1000" dirty="0">
                      <a:latin typeface="Rubik" panose="02000604000000020004" pitchFamily="2" charset="-79"/>
                      <a:cs typeface="Rubik" panose="02000604000000020004" pitchFamily="2" charset="-79"/>
                    </a:rPr>
                    <a:t>to reveal goals, opportunities, </a:t>
                  </a:r>
                  <a:br>
                    <a:rPr lang="en-US" sz="1000" dirty="0">
                      <a:latin typeface="Rubik" panose="02000604000000020004" pitchFamily="2" charset="-79"/>
                      <a:cs typeface="Rubik" panose="02000604000000020004" pitchFamily="2" charset="-79"/>
                    </a:rPr>
                  </a:br>
                  <a:r>
                    <a:rPr lang="en-US" sz="1000" dirty="0">
                      <a:latin typeface="Rubik" panose="02000604000000020004" pitchFamily="2" charset="-79"/>
                      <a:cs typeface="Rubik" panose="02000604000000020004" pitchFamily="2" charset="-79"/>
                    </a:rPr>
                    <a:t>and feasibility.</a:t>
                  </a:r>
                </a:p>
              </p:txBody>
            </p:sp>
          </p:grp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3619DDE4-E121-D248-8372-9E557A49ACCF}"/>
                  </a:ext>
                </a:extLst>
              </p:cNvPr>
              <p:cNvSpPr/>
              <p:nvPr/>
            </p:nvSpPr>
            <p:spPr>
              <a:xfrm>
                <a:off x="1373838" y="2979075"/>
                <a:ext cx="200896" cy="2008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FF75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C1352846-3870-4E48-9C83-DC6DAE7910A9}"/>
                </a:ext>
              </a:extLst>
            </p:cNvPr>
            <p:cNvGrpSpPr/>
            <p:nvPr/>
          </p:nvGrpSpPr>
          <p:grpSpPr>
            <a:xfrm>
              <a:off x="2695591" y="2815818"/>
              <a:ext cx="1876409" cy="1378603"/>
              <a:chOff x="2695591" y="2815818"/>
              <a:chExt cx="1876409" cy="1378603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7CDBD48A-6B47-6343-A018-B0D02C59A18C}"/>
                  </a:ext>
                </a:extLst>
              </p:cNvPr>
              <p:cNvGrpSpPr/>
              <p:nvPr/>
            </p:nvGrpSpPr>
            <p:grpSpPr>
              <a:xfrm>
                <a:off x="2695591" y="3050198"/>
                <a:ext cx="1876409" cy="1144223"/>
                <a:chOff x="2630980" y="3271068"/>
                <a:chExt cx="1876409" cy="1144223"/>
              </a:xfrm>
            </p:grpSpPr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03587F96-D285-284F-ADB4-9F30905235AB}"/>
                    </a:ext>
                  </a:extLst>
                </p:cNvPr>
                <p:cNvSpPr/>
                <p:nvPr/>
              </p:nvSpPr>
              <p:spPr>
                <a:xfrm>
                  <a:off x="2630980" y="3861293"/>
                  <a:ext cx="1876409" cy="55399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600"/>
                    </a:spcAft>
                  </a:pPr>
                  <a:r>
                    <a:rPr lang="en-US" sz="1000" dirty="0">
                      <a:latin typeface="Rubik" panose="02000604000000020004" pitchFamily="2" charset="-79"/>
                      <a:cs typeface="Rubik" panose="02000604000000020004" pitchFamily="2" charset="-79"/>
                    </a:rPr>
                    <a:t>We imagine new opportunities to prioritize value and build strategy.</a:t>
                  </a:r>
                </a:p>
              </p:txBody>
            </p:sp>
            <p:sp>
              <p:nvSpPr>
                <p:cNvPr id="97" name="Content Placeholder 2">
                  <a:extLst>
                    <a:ext uri="{FF2B5EF4-FFF2-40B4-BE49-F238E27FC236}">
                      <a16:creationId xmlns:a16="http://schemas.microsoft.com/office/drawing/2014/main" id="{16690D6A-087F-DC49-980A-76F3E2F5DFE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798289" y="3271068"/>
                  <a:ext cx="1567377" cy="587954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t">
                  <a:norm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lnSpc>
                      <a:spcPct val="100000"/>
                    </a:lnSpc>
                    <a:buNone/>
                  </a:pPr>
                  <a:r>
                    <a:rPr lang="en-US" sz="1600" b="1" dirty="0">
                      <a:solidFill>
                        <a:schemeClr val="tx2"/>
                      </a:solidFill>
                      <a:cs typeface="Rubik" pitchFamily="2" charset="-79"/>
                    </a:rPr>
                    <a:t>ideate to </a:t>
                  </a:r>
                  <a:br>
                    <a:rPr lang="en-US" sz="1600" b="1" dirty="0">
                      <a:solidFill>
                        <a:schemeClr val="tx2"/>
                      </a:solidFill>
                      <a:cs typeface="Rubik" pitchFamily="2" charset="-79"/>
                    </a:rPr>
                  </a:br>
                  <a:r>
                    <a:rPr lang="en-US" sz="1600" b="1" dirty="0">
                      <a:solidFill>
                        <a:schemeClr val="accent2"/>
                      </a:solidFill>
                    </a:rPr>
                    <a:t>define</a:t>
                  </a:r>
                  <a:endParaRPr lang="en-US" sz="1600" dirty="0">
                    <a:solidFill>
                      <a:schemeClr val="accent2"/>
                    </a:solidFill>
                  </a:endParaRPr>
                </a:p>
              </p:txBody>
            </p:sp>
          </p:grp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E1CA1BB4-0D09-C341-B779-173B7341E2D4}"/>
                  </a:ext>
                </a:extLst>
              </p:cNvPr>
              <p:cNvSpPr/>
              <p:nvPr/>
            </p:nvSpPr>
            <p:spPr>
              <a:xfrm>
                <a:off x="3489783" y="2815818"/>
                <a:ext cx="200896" cy="2008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FF75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248BBC0A-CC62-D942-8F1E-C1FD7D9C484B}"/>
                </a:ext>
              </a:extLst>
            </p:cNvPr>
            <p:cNvGrpSpPr/>
            <p:nvPr/>
          </p:nvGrpSpPr>
          <p:grpSpPr>
            <a:xfrm>
              <a:off x="4882486" y="2374734"/>
              <a:ext cx="1730954" cy="1432061"/>
              <a:chOff x="4882486" y="2374734"/>
              <a:chExt cx="1730954" cy="1432061"/>
            </a:xfrm>
          </p:grpSpPr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E532FEB1-7E29-5449-AEFA-F449FABCBF99}"/>
                  </a:ext>
                </a:extLst>
              </p:cNvPr>
              <p:cNvGrpSpPr/>
              <p:nvPr/>
            </p:nvGrpSpPr>
            <p:grpSpPr>
              <a:xfrm>
                <a:off x="4882486" y="2593935"/>
                <a:ext cx="1730954" cy="1212860"/>
                <a:chOff x="4882486" y="2717505"/>
                <a:chExt cx="1730954" cy="1212860"/>
              </a:xfrm>
            </p:grpSpPr>
            <p:sp>
              <p:nvSpPr>
                <p:cNvPr id="101" name="Content Placeholder 2">
                  <a:extLst>
                    <a:ext uri="{FF2B5EF4-FFF2-40B4-BE49-F238E27FC236}">
                      <a16:creationId xmlns:a16="http://schemas.microsoft.com/office/drawing/2014/main" id="{87EC44E2-0C7E-804C-A923-194FD1C2392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918448" y="2717505"/>
                  <a:ext cx="1659031" cy="642988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t">
                  <a:norm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lnSpc>
                      <a:spcPct val="100000"/>
                    </a:lnSpc>
                    <a:buNone/>
                  </a:pPr>
                  <a:r>
                    <a:rPr lang="en-US" sz="1600" b="1" dirty="0">
                      <a:solidFill>
                        <a:schemeClr val="tx2"/>
                      </a:solidFill>
                      <a:cs typeface="Rubik" pitchFamily="2" charset="-79"/>
                    </a:rPr>
                    <a:t>solve to </a:t>
                  </a:r>
                  <a:r>
                    <a:rPr lang="en-US" sz="1600" b="1" dirty="0">
                      <a:solidFill>
                        <a:schemeClr val="accent2"/>
                      </a:solidFill>
                    </a:rPr>
                    <a:t>deliver</a:t>
                  </a:r>
                  <a:endParaRPr lang="en-US" sz="1600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E7E8ACE4-554F-F14E-AE82-8B1AE1F67EE3}"/>
                    </a:ext>
                  </a:extLst>
                </p:cNvPr>
                <p:cNvSpPr/>
                <p:nvPr/>
              </p:nvSpPr>
              <p:spPr>
                <a:xfrm>
                  <a:off x="4882486" y="3376367"/>
                  <a:ext cx="1730954" cy="55399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 defTabSz="1219215">
                    <a:spcAft>
                      <a:spcPts val="1067"/>
                    </a:spcAft>
                  </a:pPr>
                  <a:r>
                    <a:rPr lang="en-US" sz="1000" dirty="0">
                      <a:latin typeface="Rubik" panose="02000604000000020004" pitchFamily="2" charset="-79"/>
                      <a:cs typeface="Rubik" panose="02000604000000020004" pitchFamily="2" charset="-79"/>
                    </a:rPr>
                    <a:t>We design and build the experience to drive continuous value.</a:t>
                  </a:r>
                </a:p>
              </p:txBody>
            </p:sp>
          </p:grp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EA63893E-B653-B845-BA67-F474040718B7}"/>
                  </a:ext>
                </a:extLst>
              </p:cNvPr>
              <p:cNvSpPr/>
              <p:nvPr/>
            </p:nvSpPr>
            <p:spPr>
              <a:xfrm>
                <a:off x="5664990" y="2374734"/>
                <a:ext cx="200896" cy="2008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FF75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3BDCF879-832E-194B-AA6E-3D617F2A0760}"/>
                </a:ext>
              </a:extLst>
            </p:cNvPr>
            <p:cNvGrpSpPr/>
            <p:nvPr/>
          </p:nvGrpSpPr>
          <p:grpSpPr>
            <a:xfrm>
              <a:off x="6724057" y="1564681"/>
              <a:ext cx="1916907" cy="1490124"/>
              <a:chOff x="6724057" y="1564681"/>
              <a:chExt cx="1916907" cy="1490124"/>
            </a:xfrm>
          </p:grpSpPr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F2C6A6B0-2555-B64E-AAC8-25DE66C0DDA3}"/>
                  </a:ext>
                </a:extLst>
              </p:cNvPr>
              <p:cNvGrpSpPr/>
              <p:nvPr/>
            </p:nvGrpSpPr>
            <p:grpSpPr>
              <a:xfrm>
                <a:off x="6724057" y="2041262"/>
                <a:ext cx="1916907" cy="1013543"/>
                <a:chOff x="6724057" y="2164832"/>
                <a:chExt cx="1916907" cy="1013543"/>
              </a:xfrm>
            </p:grpSpPr>
            <p:sp>
              <p:nvSpPr>
                <p:cNvPr id="106" name="Content Placeholder 2">
                  <a:extLst>
                    <a:ext uri="{FF2B5EF4-FFF2-40B4-BE49-F238E27FC236}">
                      <a16:creationId xmlns:a16="http://schemas.microsoft.com/office/drawing/2014/main" id="{557D94B2-46BD-9448-BD8E-0ABDAA37547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908760" y="2164832"/>
                  <a:ext cx="1547501" cy="70448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t">
                  <a:normAutofit/>
                </a:bodyPr>
                <a:lstStyle>
                  <a:lvl1pPr marL="228600" indent="-228600" algn="l" defTabSz="914400" rtl="0" eaLnBrk="1" latinLnBrk="0" hangingPunct="1">
                    <a:lnSpc>
                      <a:spcPct val="90000"/>
                    </a:lnSpc>
                    <a:spcBef>
                      <a:spcPts val="1000"/>
                    </a:spcBef>
                    <a:buFont typeface="Arial" panose="020B0604020202020204" pitchFamily="34" charset="0"/>
                    <a:buChar char="•"/>
                    <a:defRPr sz="2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1pPr>
                  <a:lvl2pPr marL="685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4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2pPr>
                  <a:lvl3pPr marL="1143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20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3pPr>
                  <a:lvl4pPr marL="1600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4pPr>
                  <a:lvl5pPr marL="20574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 baseline="0">
                      <a:solidFill>
                        <a:schemeClr val="tx1"/>
                      </a:solidFill>
                      <a:latin typeface="Rubik" panose="02000604000000020004" pitchFamily="2" charset="-79"/>
                      <a:ea typeface="+mn-ea"/>
                      <a:cs typeface="+mn-cs"/>
                    </a:defRPr>
                  </a:lvl5pPr>
                  <a:lvl6pPr marL="25146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9718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4290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886200" indent="-228600" algn="l" defTabSz="914400" rtl="0" eaLnBrk="1" latinLnBrk="0" hangingPunct="1">
                    <a:lnSpc>
                      <a:spcPct val="90000"/>
                    </a:lnSpc>
                    <a:spcBef>
                      <a:spcPts val="500"/>
                    </a:spcBef>
                    <a:buFont typeface="Arial" panose="020B0604020202020204" pitchFamily="34" charset="0"/>
                    <a:buChar char="•"/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indent="0" algn="ctr">
                    <a:lnSpc>
                      <a:spcPct val="100000"/>
                    </a:lnSpc>
                    <a:buNone/>
                  </a:pPr>
                  <a:r>
                    <a:rPr lang="en-US" sz="1600" b="1" dirty="0">
                      <a:solidFill>
                        <a:schemeClr val="tx2"/>
                      </a:solidFill>
                      <a:cs typeface="Rubik" pitchFamily="2" charset="-79"/>
                    </a:rPr>
                    <a:t>measure to </a:t>
                  </a:r>
                  <a:r>
                    <a:rPr lang="en-US" sz="1600" b="1" dirty="0">
                      <a:solidFill>
                        <a:schemeClr val="accent2"/>
                      </a:solidFill>
                    </a:rPr>
                    <a:t>evolve</a:t>
                  </a:r>
                  <a:endParaRPr lang="en-US" sz="1600" dirty="0">
                    <a:solidFill>
                      <a:schemeClr val="accent2"/>
                    </a:solidFill>
                  </a:endParaRPr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B608788-51AC-764F-9351-3F67D107CDBC}"/>
                    </a:ext>
                  </a:extLst>
                </p:cNvPr>
                <p:cNvSpPr/>
                <p:nvPr/>
              </p:nvSpPr>
              <p:spPr>
                <a:xfrm>
                  <a:off x="6724057" y="2778265"/>
                  <a:ext cx="1916907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spcAft>
                      <a:spcPts val="600"/>
                    </a:spcAft>
                  </a:pPr>
                  <a:r>
                    <a:rPr lang="en-US" sz="1000" dirty="0">
                      <a:latin typeface="Rubik" panose="02000604000000020004" pitchFamily="2" charset="-79"/>
                      <a:cs typeface="Rubik" panose="02000604000000020004" pitchFamily="2" charset="-79"/>
                    </a:rPr>
                    <a:t>We evaluate success to identify new opportunities.</a:t>
                  </a:r>
                </a:p>
              </p:txBody>
            </p:sp>
          </p:grp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3AD17486-0748-9741-A671-71FBB6EE43FD}"/>
                  </a:ext>
                </a:extLst>
              </p:cNvPr>
              <p:cNvSpPr/>
              <p:nvPr/>
            </p:nvSpPr>
            <p:spPr>
              <a:xfrm>
                <a:off x="7569266" y="1564681"/>
                <a:ext cx="200896" cy="2008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FF75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108" name="Triangle 107">
            <a:extLst>
              <a:ext uri="{FF2B5EF4-FFF2-40B4-BE49-F238E27FC236}">
                <a16:creationId xmlns:a16="http://schemas.microsoft.com/office/drawing/2014/main" id="{ACA0BCA3-BFB9-8240-ADE4-2C06670AA828}"/>
              </a:ext>
            </a:extLst>
          </p:cNvPr>
          <p:cNvSpPr/>
          <p:nvPr/>
        </p:nvSpPr>
        <p:spPr>
          <a:xfrm>
            <a:off x="5326602" y="4103968"/>
            <a:ext cx="3817398" cy="1039531"/>
          </a:xfrm>
          <a:prstGeom prst="triangle">
            <a:avLst>
              <a:gd name="adj" fmla="val 100000"/>
            </a:avLst>
          </a:prstGeom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26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4516B74-3551-0C46-B38C-0B783721B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6720" y="1543050"/>
            <a:ext cx="4656724" cy="3089669"/>
          </a:xfrm>
        </p:spPr>
        <p:txBody>
          <a:bodyPr/>
          <a:lstStyle/>
          <a:p>
            <a:r>
              <a:rPr lang="en-US" dirty="0"/>
              <a:t>Eric Richardson – BS EE, MS Computer Science</a:t>
            </a:r>
          </a:p>
          <a:p>
            <a:r>
              <a:rPr lang="en-US" dirty="0"/>
              <a:t>	Big Data Practice Director</a:t>
            </a:r>
          </a:p>
          <a:p>
            <a:r>
              <a:rPr lang="en-US" dirty="0"/>
              <a:t>	Using Hadoop since 0.20.2 (2010)</a:t>
            </a:r>
          </a:p>
          <a:p>
            <a:r>
              <a:rPr lang="en-US" dirty="0"/>
              <a:t>	Full time and At Scale since 2014</a:t>
            </a:r>
          </a:p>
          <a:p>
            <a:endParaRPr lang="en-US" dirty="0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AD7E9D27-ED7D-5745-8D30-598F36AD8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2922F3-8C9C-9D48-86BB-6B1B93F2BA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26871" y="4705350"/>
            <a:ext cx="36067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bg2"/>
                </a:solidFill>
                <a:latin typeface="Rubik Light" pitchFamily="2" charset="-79"/>
                <a:cs typeface="Rubik Light" pitchFamily="2" charset="-79"/>
              </a:defRPr>
            </a:lvl1pPr>
          </a:lstStyle>
          <a:p>
            <a:fld id="{57AA78A3-95FB-2948-816B-D8BF615F3A8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EF93AA9A-143D-1B47-B327-82D6160B9307}"/>
              </a:ext>
            </a:extLst>
          </p:cNvPr>
          <p:cNvSpPr txBox="1">
            <a:spLocks/>
          </p:cNvSpPr>
          <p:nvPr/>
        </p:nvSpPr>
        <p:spPr>
          <a:xfrm>
            <a:off x="579121" y="4857750"/>
            <a:ext cx="242966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685800" rtl="0" eaLnBrk="1" latinLnBrk="0" hangingPunct="1">
              <a:defRPr sz="800" b="0" i="0" kern="1200">
                <a:solidFill>
                  <a:schemeClr val="bg2"/>
                </a:solidFill>
                <a:latin typeface="Rubik Light" pitchFamily="2" charset="-79"/>
                <a:ea typeface="+mn-ea"/>
                <a:cs typeface="Rubik Light" pitchFamily="2" charset="-79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2020 g2o, LLC; </a:t>
            </a:r>
          </a:p>
        </p:txBody>
      </p:sp>
    </p:spTree>
    <p:extLst>
      <p:ext uri="{BB962C8B-B14F-4D97-AF65-F5344CB8AC3E}">
        <p14:creationId xmlns:p14="http://schemas.microsoft.com/office/powerpoint/2010/main" val="4265781313"/>
      </p:ext>
    </p:extLst>
  </p:cSld>
  <p:clrMapOvr>
    <a:masterClrMapping/>
  </p:clrMapOvr>
</p:sld>
</file>

<file path=ppt/theme/theme1.xml><?xml version="1.0" encoding="utf-8"?>
<a:theme xmlns:a="http://schemas.openxmlformats.org/drawingml/2006/main" name="G2O_1">
  <a:themeElements>
    <a:clrScheme name="G2O">
      <a:dk1>
        <a:srgbClr val="415462"/>
      </a:dk1>
      <a:lt1>
        <a:srgbClr val="FFFFFF"/>
      </a:lt1>
      <a:dk2>
        <a:srgbClr val="44546A"/>
      </a:dk2>
      <a:lt2>
        <a:srgbClr val="758691"/>
      </a:lt2>
      <a:accent1>
        <a:srgbClr val="003765"/>
      </a:accent1>
      <a:accent2>
        <a:srgbClr val="FF7400"/>
      </a:accent2>
      <a:accent3>
        <a:srgbClr val="00B5E1"/>
      </a:accent3>
      <a:accent4>
        <a:srgbClr val="FFB81C"/>
      </a:accent4>
      <a:accent5>
        <a:srgbClr val="009C85"/>
      </a:accent5>
      <a:accent6>
        <a:srgbClr val="B6DA57"/>
      </a:accent6>
      <a:hlink>
        <a:srgbClr val="FF7400"/>
      </a:hlink>
      <a:folHlink>
        <a:srgbClr val="FF74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2o 2019 template (16-9)  -  Read-Only" id="{51E0FF44-65B0-E349-80F7-87F5B226A307}" vid="{0ADFEF74-FEA4-2048-9222-F568DF0E08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3818eee-2147-4ecd-9119-6e9dd52e681c">
      <Value>28</Value>
      <Value>27</Value>
    </TaxCatchAll>
    <h5fe767e46c4403fb88fd44136b5cdb9 xmlns="15ba5a78-281c-40e6-9323-50fd8dabc776">
      <Terms xmlns="http://schemas.microsoft.com/office/infopath/2007/PartnerControls">
        <TermInfo xmlns="http://schemas.microsoft.com/office/infopath/2007/PartnerControls">
          <TermName xmlns="http://schemas.microsoft.com/office/infopath/2007/PartnerControls">Brand Asset</TermName>
          <TermId xmlns="http://schemas.microsoft.com/office/infopath/2007/PartnerControls">36fe143f-076e-4aed-b66d-9df630eb32b1</TermId>
        </TermInfo>
        <TermInfo xmlns="http://schemas.microsoft.com/office/infopath/2007/PartnerControls">
          <TermName xmlns="http://schemas.microsoft.com/office/infopath/2007/PartnerControls">Templates</TermName>
          <TermId xmlns="http://schemas.microsoft.com/office/infopath/2007/PartnerControls">6a386252-986f-4832-a928-25110cb29425</TermId>
        </TermInfo>
      </Terms>
    </h5fe767e46c4403fb88fd44136b5cdb9>
    <k548ccbb4af2458c95bc990633e8cd87 xmlns="15ba5a78-281c-40e6-9323-50fd8dabc776">
      <Terms xmlns="http://schemas.microsoft.com/office/infopath/2007/PartnerControls"/>
    </k548ccbb4af2458c95bc990633e8cd87>
    <l0805ec358b14910aa5ef8ea70591bb9 xmlns="15ba5a78-281c-40e6-9323-50fd8dabc776">
      <Terms xmlns="http://schemas.microsoft.com/office/infopath/2007/PartnerControls"/>
    </l0805ec358b14910aa5ef8ea70591bb9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0602653B39DD48B550F80784E522D8" ma:contentTypeVersion="15" ma:contentTypeDescription="Create a new document." ma:contentTypeScope="" ma:versionID="00c262e59bda28c0e3f4fdb3ebb483c0">
  <xsd:schema xmlns:xsd="http://www.w3.org/2001/XMLSchema" xmlns:xs="http://www.w3.org/2001/XMLSchema" xmlns:p="http://schemas.microsoft.com/office/2006/metadata/properties" xmlns:ns2="15ba5a78-281c-40e6-9323-50fd8dabc776" xmlns:ns3="d3818eee-2147-4ecd-9119-6e9dd52e681c" targetNamespace="http://schemas.microsoft.com/office/2006/metadata/properties" ma:root="true" ma:fieldsID="ca747cd97c77c077ebdf0e1f72b33ad0" ns2:_="" ns3:_="">
    <xsd:import namespace="15ba5a78-281c-40e6-9323-50fd8dabc776"/>
    <xsd:import namespace="d3818eee-2147-4ecd-9119-6e9dd52e681c"/>
    <xsd:element name="properties">
      <xsd:complexType>
        <xsd:sequence>
          <xsd:element name="documentManagement">
            <xsd:complexType>
              <xsd:all>
                <xsd:element ref="ns2:h5fe767e46c4403fb88fd44136b5cdb9" minOccurs="0"/>
                <xsd:element ref="ns2:k548ccbb4af2458c95bc990633e8cd87" minOccurs="0"/>
                <xsd:element ref="ns2:l0805ec358b14910aa5ef8ea70591bb9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ba5a78-281c-40e6-9323-50fd8dabc776" elementFormDefault="qualified">
    <xsd:import namespace="http://schemas.microsoft.com/office/2006/documentManagement/types"/>
    <xsd:import namespace="http://schemas.microsoft.com/office/infopath/2007/PartnerControls"/>
    <xsd:element name="h5fe767e46c4403fb88fd44136b5cdb9" ma:index="11" nillable="true" ma:taxonomy="true" ma:internalName="h5fe767e46c4403fb88fd44136b5cdb9" ma:taxonomyFieldName="Category_x0020_3" ma:displayName="Asset Type" ma:readOnly="false" ma:default="" ma:fieldId="{15fe767e-46c4-403f-b88f-d44136b5cdb9}" ma:taxonomyMulti="true" ma:sspId="dac729ef-79a5-43ef-83f9-84580051a2bf" ma:termSetId="af90c94f-88fb-4958-8b0e-146641df16e2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548ccbb4af2458c95bc990633e8cd87" ma:index="12" nillable="true" ma:taxonomy="true" ma:internalName="k548ccbb4af2458c95bc990633e8cd87" ma:taxonomyFieldName="Category_x0020_2" ma:displayName="Industry" ma:readOnly="false" ma:default="" ma:fieldId="{4548ccbb-4af2-458c-95bc-990633e8cd87}" ma:taxonomyMulti="true" ma:sspId="dac729ef-79a5-43ef-83f9-84580051a2bf" ma:termSetId="d1d63400-1343-46a3-8e1c-92d93874b908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l0805ec358b14910aa5ef8ea70591bb9" ma:index="13" nillable="true" ma:taxonomy="true" ma:internalName="l0805ec358b14910aa5ef8ea70591bb9" ma:taxonomyFieldName="Category_x0020_1" ma:displayName="Competency" ma:readOnly="false" ma:default="" ma:fieldId="{50805ec3-58b1-4910-aa5e-f8ea70591bb9}" ma:taxonomyMulti="true" ma:sspId="dac729ef-79a5-43ef-83f9-84580051a2bf" ma:termSetId="a48d9b23-7732-4ee6-a891-b6ca5290c5c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ediaServiceMetadata" ma:index="15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6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8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818eee-2147-4ecd-9119-6e9dd52e681c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659b7342-5fbb-4964-991b-e2f25d223bcb}" ma:internalName="TaxCatchAll" ma:showField="CatchAllData" ma:web="d3818eee-2147-4ecd-9119-6e9dd52e681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7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8845CB-50FE-47F2-82D0-38A03FD8155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278A64-043D-4C4A-921C-C786E3FE78FB}">
  <ds:schemaRefs>
    <ds:schemaRef ds:uri="http://schemas.microsoft.com/office/infopath/2007/PartnerControls"/>
    <ds:schemaRef ds:uri="http://purl.org/dc/elements/1.1/"/>
    <ds:schemaRef ds:uri="15ba5a78-281c-40e6-9323-50fd8dabc776"/>
    <ds:schemaRef ds:uri="http://schemas.microsoft.com/office/2006/documentManagement/types"/>
    <ds:schemaRef ds:uri="http://www.w3.org/XML/1998/namespace"/>
    <ds:schemaRef ds:uri="http://purl.org/dc/dcmitype/"/>
    <ds:schemaRef ds:uri="http://schemas.microsoft.com/office/2006/metadata/properties"/>
    <ds:schemaRef ds:uri="http://schemas.openxmlformats.org/package/2006/metadata/core-properties"/>
    <ds:schemaRef ds:uri="d3818eee-2147-4ecd-9119-6e9dd52e681c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C3CB3228-CBCF-4313-81AF-5C8C613F7E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5ba5a78-281c-40e6-9323-50fd8dabc776"/>
    <ds:schemaRef ds:uri="d3818eee-2147-4ecd-9119-6e9dd52e68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G2O_1</Template>
  <TotalTime>1147</TotalTime>
  <Words>4606</Words>
  <Application>Microsoft Macintosh PowerPoint</Application>
  <PresentationFormat>On-screen Show (16:9)</PresentationFormat>
  <Paragraphs>1011</Paragraphs>
  <Slides>69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8" baseType="lpstr">
      <vt:lpstr>Arial</vt:lpstr>
      <vt:lpstr>Calibri</vt:lpstr>
      <vt:lpstr>Courier New</vt:lpstr>
      <vt:lpstr>Rubik</vt:lpstr>
      <vt:lpstr>Rubik Black</vt:lpstr>
      <vt:lpstr>Rubik Bold</vt:lpstr>
      <vt:lpstr>Rubik Light</vt:lpstr>
      <vt:lpstr>Times</vt:lpstr>
      <vt:lpstr>G2O_1</vt:lpstr>
      <vt:lpstr>introduction to hadoop</vt:lpstr>
      <vt:lpstr>hadoop essentials</vt:lpstr>
      <vt:lpstr>agenda</vt:lpstr>
      <vt:lpstr>agenda</vt:lpstr>
      <vt:lpstr>about g2o</vt:lpstr>
      <vt:lpstr>let’s collaborate to greatness</vt:lpstr>
      <vt:lpstr>we turn your goals 2 outcomes</vt:lpstr>
      <vt:lpstr>our approach</vt:lpstr>
      <vt:lpstr>about me</vt:lpstr>
      <vt:lpstr>PowerPoint Presentation</vt:lpstr>
      <vt:lpstr>agenda</vt:lpstr>
      <vt:lpstr>hadoop - history</vt:lpstr>
      <vt:lpstr>the core components</vt:lpstr>
      <vt:lpstr>related projects – all Apache projects except one</vt:lpstr>
      <vt:lpstr>special mention</vt:lpstr>
      <vt:lpstr>why was hadoop created?</vt:lpstr>
      <vt:lpstr>why would I use hadoop?</vt:lpstr>
      <vt:lpstr>agenda</vt:lpstr>
      <vt:lpstr>move the computation to the data rather than the data to the computation</vt:lpstr>
      <vt:lpstr>hdfs  hadoop distributed file system</vt:lpstr>
      <vt:lpstr>hdfs  components</vt:lpstr>
      <vt:lpstr>hdfs  hadoop distributed file system</vt:lpstr>
      <vt:lpstr>hdfs  hadoop distributed file system - writes</vt:lpstr>
      <vt:lpstr>hdfs  hadoop distributed file system – writes from outside the cluster</vt:lpstr>
      <vt:lpstr>hdfs  hadoop distributed file system - reads</vt:lpstr>
      <vt:lpstr>hdfs  hadoop distributed file system – reads from off cluster</vt:lpstr>
      <vt:lpstr>hdfs – namenode resilience</vt:lpstr>
      <vt:lpstr>agenda</vt:lpstr>
      <vt:lpstr>map function a.k.a. “apply to all”</vt:lpstr>
      <vt:lpstr>map examples  in java</vt:lpstr>
      <vt:lpstr>map examples  in java</vt:lpstr>
      <vt:lpstr>flatmap function a.k.a. "apply to all then flatten"</vt:lpstr>
      <vt:lpstr>flatMap example  in java</vt:lpstr>
      <vt:lpstr>flatmap</vt:lpstr>
      <vt:lpstr>reduce function</vt:lpstr>
      <vt:lpstr>reduce example  in java</vt:lpstr>
      <vt:lpstr>reduce example  in java</vt:lpstr>
      <vt:lpstr>PowerPoint Presentation</vt:lpstr>
      <vt:lpstr>reduce by key</vt:lpstr>
      <vt:lpstr>PowerPoint Presentation</vt:lpstr>
      <vt:lpstr>PowerPoint Presentation</vt:lpstr>
      <vt:lpstr>agenda</vt:lpstr>
      <vt:lpstr>map reduce</vt:lpstr>
      <vt:lpstr>map reduce for architects/managers/dumies</vt:lpstr>
      <vt:lpstr>so what is the big deal?</vt:lpstr>
      <vt:lpstr>drawbacks</vt:lpstr>
      <vt:lpstr>agenda</vt:lpstr>
      <vt:lpstr>yarn</vt:lpstr>
      <vt:lpstr>yarn  components</vt:lpstr>
      <vt:lpstr>yarn</vt:lpstr>
      <vt:lpstr>yarn</vt:lpstr>
      <vt:lpstr>yarn</vt:lpstr>
      <vt:lpstr>yarn</vt:lpstr>
      <vt:lpstr>yarn containers</vt:lpstr>
      <vt:lpstr>yarn ships with three schedulers</vt:lpstr>
      <vt:lpstr>yarn resilience</vt:lpstr>
      <vt:lpstr>questions?</vt:lpstr>
      <vt:lpstr>start your sandbox</vt:lpstr>
      <vt:lpstr>take a 15 minute break</vt:lpstr>
      <vt:lpstr>clone the git project</vt:lpstr>
      <vt:lpstr>host name resolution</vt:lpstr>
      <vt:lpstr>essential services</vt:lpstr>
      <vt:lpstr>get the data and the code to the cluster</vt:lpstr>
      <vt:lpstr>upload the data to hdfs</vt:lpstr>
      <vt:lpstr>create the map reduce job</vt:lpstr>
      <vt:lpstr>window #1 – ssh into the cluster</vt:lpstr>
      <vt:lpstr>window #2 - build the jar file and upload it to the cluster</vt:lpstr>
      <vt:lpstr>window #1 run the job, check output</vt:lpstr>
      <vt:lpstr>re-runs do not allow you to overwrite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hadoop</dc:title>
  <dc:creator>Eric Richardson</dc:creator>
  <cp:lastModifiedBy>Eric Richardson</cp:lastModifiedBy>
  <cp:revision>22</cp:revision>
  <dcterms:created xsi:type="dcterms:W3CDTF">2020-01-03T18:39:43Z</dcterms:created>
  <dcterms:modified xsi:type="dcterms:W3CDTF">2020-01-06T16:29:29Z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0x010100CD0602653B39DD48B550F80784E522D8</vt:lpwstr>
  </property>
  <property fmtid="{D5CDD505-2E9C-101B-9397-08002B2CF9AE}" pid="3" name="Category 3">
    <vt:lpwstr>27;#Brand Asset|36fe143f-076e-4aed-b66d-9df630eb32b1;#28;#Templates|6a386252-986f-4832-a928-25110cb29425</vt:lpwstr>
  </property>
  <property fmtid="{D5CDD505-2E9C-101B-9397-08002B2CF9AE}" pid="4" name="Category 1">
    <vt:lpwstr/>
  </property>
  <property fmtid="{D5CDD505-2E9C-101B-9397-08002B2CF9AE}" pid="5" name="Category 2">
    <vt:lpwstr/>
  </property>
</Properties>
</file>

<file path=docProps/thumbnail.jpeg>
</file>